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edb45a0b7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89a26021e4e6b"/>
  </p:sldMasterIdLst>
  <p:sldIdLst>
    <p:sldId xmlns:r="http://schemas.openxmlformats.org/officeDocument/2006/relationships" id="256" r:id="R15e4bf75341d46a3"/>
    <p:sldId xmlns:r="http://schemas.openxmlformats.org/officeDocument/2006/relationships" id="257" r:id="Re285222b795747ed"/>
    <p:sldId xmlns:r="http://schemas.openxmlformats.org/officeDocument/2006/relationships" id="258" r:id="R1defd6185c864eb1"/>
    <p:sldId xmlns:r="http://schemas.openxmlformats.org/officeDocument/2006/relationships" id="259" r:id="R048143f7150b48c5"/>
    <p:sldId xmlns:r="http://schemas.openxmlformats.org/officeDocument/2006/relationships" id="260" r:id="Rb4df5cdc485e490d"/>
    <p:sldId xmlns:r="http://schemas.openxmlformats.org/officeDocument/2006/relationships" id="261" r:id="R50ec2fe986d24c71"/>
    <p:sldId xmlns:r="http://schemas.openxmlformats.org/officeDocument/2006/relationships" id="262" r:id="R61bc9de8d46a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89a26021e4e6b" /><Relationship Type="http://schemas.openxmlformats.org/officeDocument/2006/relationships/slide" Target="/ppt/slides/slide1.xml" Id="R15e4bf75341d46a3" /><Relationship Type="http://schemas.openxmlformats.org/officeDocument/2006/relationships/slide" Target="/ppt/slides/slide2.xml" Id="Re285222b795747ed" /><Relationship Type="http://schemas.openxmlformats.org/officeDocument/2006/relationships/slide" Target="/ppt/slides/slide3.xml" Id="R1defd6185c864eb1" /><Relationship Type="http://schemas.openxmlformats.org/officeDocument/2006/relationships/slide" Target="/ppt/slides/slide4.xml" Id="R048143f7150b48c5" /><Relationship Type="http://schemas.openxmlformats.org/officeDocument/2006/relationships/slide" Target="/ppt/slides/slide5.xml" Id="Rb4df5cdc485e490d" /><Relationship Type="http://schemas.openxmlformats.org/officeDocument/2006/relationships/slide" Target="/ppt/slides/slide6.xml" Id="R50ec2fe986d24c71" /><Relationship Type="http://schemas.openxmlformats.org/officeDocument/2006/relationships/slide" Target="/ppt/slides/slide7.xml" Id="R61bc9de8d46a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d1c8de3a3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08a380bd4060" /><Relationship Type="http://schemas.openxmlformats.org/officeDocument/2006/relationships/theme" Target="/ppt/slideMasters/theme/theme1.xml" Id="Rdf5c68ba29ec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e08a380bd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87c64933f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9da5e7e1d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41f0d38d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fc4a726d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7e6bffb43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efaedcc6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9d82bc7c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SMISTAD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SMISTAD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15 960 742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SMISTAD ARNA S BAKKE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SMISTAD TIM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911 749 505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SMISTAD MANAGEMENT AS</a:t>
            </a:r>
          </a:p>
        </p:txBody>
      </p:sp>
    </p:spTree>
  </p:cSld>
  <p:clrMapOvr>
    <a:masterClrMapping xmlns:a="http://schemas.openxmlformats.org/drawingml/2006/main"/>
  </p:clrMapOvr>
</p:sld>
</file>