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ae2f8da2874f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0aa1fd1b714d78"/>
  </p:sldMasterIdLst>
  <p:sldIdLst>
    <p:sldId xmlns:r="http://schemas.openxmlformats.org/officeDocument/2006/relationships" id="256" r:id="Ra19e120b869540dd"/>
    <p:sldId xmlns:r="http://schemas.openxmlformats.org/officeDocument/2006/relationships" id="257" r:id="Rad2e2467025b4d49"/>
    <p:sldId xmlns:r="http://schemas.openxmlformats.org/officeDocument/2006/relationships" id="258" r:id="R9abbe723a0a549a3"/>
    <p:sldId xmlns:r="http://schemas.openxmlformats.org/officeDocument/2006/relationships" id="259" r:id="R046205820cb64396"/>
    <p:sldId xmlns:r="http://schemas.openxmlformats.org/officeDocument/2006/relationships" id="260" r:id="R92b3481fc0114952"/>
    <p:sldId xmlns:r="http://schemas.openxmlformats.org/officeDocument/2006/relationships" id="261" r:id="Rbf718e59c49e4656"/>
    <p:sldId xmlns:r="http://schemas.openxmlformats.org/officeDocument/2006/relationships" id="262" r:id="R3a5e5f21de9444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aa1fd1b714d78" /><Relationship Type="http://schemas.openxmlformats.org/officeDocument/2006/relationships/slide" Target="/ppt/slides/slide1.xml" Id="Ra19e120b869540dd" /><Relationship Type="http://schemas.openxmlformats.org/officeDocument/2006/relationships/slide" Target="/ppt/slides/slide2.xml" Id="Rad2e2467025b4d49" /><Relationship Type="http://schemas.openxmlformats.org/officeDocument/2006/relationships/slide" Target="/ppt/slides/slide3.xml" Id="R9abbe723a0a549a3" /><Relationship Type="http://schemas.openxmlformats.org/officeDocument/2006/relationships/slide" Target="/ppt/slides/slide4.xml" Id="R046205820cb64396" /><Relationship Type="http://schemas.openxmlformats.org/officeDocument/2006/relationships/slide" Target="/ppt/slides/slide5.xml" Id="R92b3481fc0114952" /><Relationship Type="http://schemas.openxmlformats.org/officeDocument/2006/relationships/slide" Target="/ppt/slides/slide6.xml" Id="Rbf718e59c49e4656" /><Relationship Type="http://schemas.openxmlformats.org/officeDocument/2006/relationships/slide" Target="/ppt/slides/slide7.xml" Id="R3a5e5f21de9444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8e0b6b6424d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6f0a5c0e44ead" /><Relationship Type="http://schemas.openxmlformats.org/officeDocument/2006/relationships/theme" Target="/ppt/slideMasters/theme/theme1.xml" Id="R1fe409791b58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c6f0a5c0e44e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078087a5f4b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586a60e7948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f61b6fb044e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e6d4623bd42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23aa4698848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17ae7879449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c005312d44a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&amp; O FORBERG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O FORBERG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&amp; O FORBERG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O FORBERG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O FORBERG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O FORBERG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32 661 208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2 135 909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1 237 142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5 146 154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11 176 085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O FORBERG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RUBEN GRYTNES FORBERG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FORBERG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FORBERG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O FORBERG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Gladbakkvegen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95 21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raholt@comfort.no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911 754 215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O FORBERG AS</a:t>
            </a:r>
          </a:p>
        </p:txBody>
      </p:sp>
    </p:spTree>
  </p:cSld>
  <p:clrMapOvr>
    <a:masterClrMapping xmlns:a="http://schemas.openxmlformats.org/drawingml/2006/main"/>
  </p:clrMapOvr>
</p:sld>
</file>