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6c85009cf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bdae2d6423495c"/>
  </p:sldMasterIdLst>
  <p:sldIdLst>
    <p:sldId xmlns:r="http://schemas.openxmlformats.org/officeDocument/2006/relationships" id="256" r:id="Rbe191cd43fb346fc"/>
    <p:sldId xmlns:r="http://schemas.openxmlformats.org/officeDocument/2006/relationships" id="257" r:id="R877555637ff84b29"/>
    <p:sldId xmlns:r="http://schemas.openxmlformats.org/officeDocument/2006/relationships" id="258" r:id="R3975965805634611"/>
    <p:sldId xmlns:r="http://schemas.openxmlformats.org/officeDocument/2006/relationships" id="259" r:id="R74d22a41d4a4485d"/>
    <p:sldId xmlns:r="http://schemas.openxmlformats.org/officeDocument/2006/relationships" id="260" r:id="R12e089ae736946c5"/>
    <p:sldId xmlns:r="http://schemas.openxmlformats.org/officeDocument/2006/relationships" id="261" r:id="R12875df600e24759"/>
    <p:sldId xmlns:r="http://schemas.openxmlformats.org/officeDocument/2006/relationships" id="262" r:id="R1f675d0fc341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bdae2d6423495c" /><Relationship Type="http://schemas.openxmlformats.org/officeDocument/2006/relationships/slide" Target="/ppt/slides/slide1.xml" Id="Rbe191cd43fb346fc" /><Relationship Type="http://schemas.openxmlformats.org/officeDocument/2006/relationships/slide" Target="/ppt/slides/slide2.xml" Id="R877555637ff84b29" /><Relationship Type="http://schemas.openxmlformats.org/officeDocument/2006/relationships/slide" Target="/ppt/slides/slide3.xml" Id="R3975965805634611" /><Relationship Type="http://schemas.openxmlformats.org/officeDocument/2006/relationships/slide" Target="/ppt/slides/slide4.xml" Id="R74d22a41d4a4485d" /><Relationship Type="http://schemas.openxmlformats.org/officeDocument/2006/relationships/slide" Target="/ppt/slides/slide5.xml" Id="R12e089ae736946c5" /><Relationship Type="http://schemas.openxmlformats.org/officeDocument/2006/relationships/slide" Target="/ppt/slides/slide6.xml" Id="R12875df600e24759" /><Relationship Type="http://schemas.openxmlformats.org/officeDocument/2006/relationships/slide" Target="/ppt/slides/slide7.xml" Id="R1f675d0fc341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d4ca62d9c4a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bfa4e5d714cfd" /><Relationship Type="http://schemas.openxmlformats.org/officeDocument/2006/relationships/theme" Target="/ppt/slideMasters/theme/theme1.xml" Id="Rbf135a1a3dc4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bfa4e5d71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40b5095a1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d49ff2f24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93e071bd8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cba5a15e7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d261c2c7c42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41a5fd4e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e7996f664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6 743 821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1 790 661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STOCKUS GEDIMINAS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Hessavegen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6006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911 755 084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NORST AS</a:t>
            </a:r>
          </a:p>
        </p:txBody>
      </p:sp>
    </p:spTree>
  </p:cSld>
  <p:clrMapOvr>
    <a:masterClrMapping xmlns:a="http://schemas.openxmlformats.org/drawingml/2006/main"/>
  </p:clrMapOvr>
</p:sld>
</file>