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b6f7655e584c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3e5b275764a28"/>
  </p:sldMasterIdLst>
  <p:sldIdLst>
    <p:sldId xmlns:r="http://schemas.openxmlformats.org/officeDocument/2006/relationships" id="256" r:id="R4c4199de0e1f4e53"/>
    <p:sldId xmlns:r="http://schemas.openxmlformats.org/officeDocument/2006/relationships" id="257" r:id="R86e19e48ce354986"/>
    <p:sldId xmlns:r="http://schemas.openxmlformats.org/officeDocument/2006/relationships" id="258" r:id="R15cf541a56514023"/>
    <p:sldId xmlns:r="http://schemas.openxmlformats.org/officeDocument/2006/relationships" id="259" r:id="R32ee3677194c4c59"/>
    <p:sldId xmlns:r="http://schemas.openxmlformats.org/officeDocument/2006/relationships" id="260" r:id="Rcbffbfba12c2470f"/>
    <p:sldId xmlns:r="http://schemas.openxmlformats.org/officeDocument/2006/relationships" id="261" r:id="R932a85485f3b428d"/>
    <p:sldId xmlns:r="http://schemas.openxmlformats.org/officeDocument/2006/relationships" id="262" r:id="R77743d3af4ff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3e5b275764a28" /><Relationship Type="http://schemas.openxmlformats.org/officeDocument/2006/relationships/slide" Target="/ppt/slides/slide1.xml" Id="R4c4199de0e1f4e53" /><Relationship Type="http://schemas.openxmlformats.org/officeDocument/2006/relationships/slide" Target="/ppt/slides/slide2.xml" Id="R86e19e48ce354986" /><Relationship Type="http://schemas.openxmlformats.org/officeDocument/2006/relationships/slide" Target="/ppt/slides/slide3.xml" Id="R15cf541a56514023" /><Relationship Type="http://schemas.openxmlformats.org/officeDocument/2006/relationships/slide" Target="/ppt/slides/slide4.xml" Id="R32ee3677194c4c59" /><Relationship Type="http://schemas.openxmlformats.org/officeDocument/2006/relationships/slide" Target="/ppt/slides/slide5.xml" Id="Rcbffbfba12c2470f" /><Relationship Type="http://schemas.openxmlformats.org/officeDocument/2006/relationships/slide" Target="/ppt/slides/slide6.xml" Id="R932a85485f3b428d" /><Relationship Type="http://schemas.openxmlformats.org/officeDocument/2006/relationships/slide" Target="/ppt/slides/slide7.xml" Id="R77743d3af4ff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1c5f58371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7b3a902bb44a2" /><Relationship Type="http://schemas.openxmlformats.org/officeDocument/2006/relationships/theme" Target="/ppt/slideMasters/theme/theme1.xml" Id="R5a98b232f4614e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7b3a902bb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01d8f8eaf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08acb0cee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5e92346d8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25d4edd21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f91af900a46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7d2c972f5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45f6c6a6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SOGN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ELEKTRO AS ble etablert [år] og holder til i Kaupanger.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47 420 746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4 814 973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3 836 199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5 268 222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18 825 224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HELLEBUST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HOLEN BAKKEN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OVE DULSVIK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EIGE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6854 Kaupanger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stian_hellebust@hotmail.com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911 755 920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SOGN ELEKTRO AS</a:t>
            </a:r>
          </a:p>
        </p:txBody>
      </p:sp>
    </p:spTree>
  </p:cSld>
  <p:clrMapOvr>
    <a:masterClrMapping xmlns:a="http://schemas.openxmlformats.org/drawingml/2006/main"/>
  </p:clrMapOvr>
</p:sld>
</file>