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8008ed5968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249a38d6e4c53"/>
  </p:sldMasterIdLst>
  <p:sldIdLst>
    <p:sldId xmlns:r="http://schemas.openxmlformats.org/officeDocument/2006/relationships" id="256" r:id="Rd20df7dcb7ad456a"/>
    <p:sldId xmlns:r="http://schemas.openxmlformats.org/officeDocument/2006/relationships" id="257" r:id="R511c697aa6e44f44"/>
    <p:sldId xmlns:r="http://schemas.openxmlformats.org/officeDocument/2006/relationships" id="258" r:id="Rf1b036393fc04ccd"/>
    <p:sldId xmlns:r="http://schemas.openxmlformats.org/officeDocument/2006/relationships" id="259" r:id="R5a01c29f77f443da"/>
    <p:sldId xmlns:r="http://schemas.openxmlformats.org/officeDocument/2006/relationships" id="260" r:id="Rb8c3c7bc20224a1c"/>
    <p:sldId xmlns:r="http://schemas.openxmlformats.org/officeDocument/2006/relationships" id="261" r:id="R42a86c68eb0d4249"/>
    <p:sldId xmlns:r="http://schemas.openxmlformats.org/officeDocument/2006/relationships" id="262" r:id="R163476fa2d21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249a38d6e4c53" /><Relationship Type="http://schemas.openxmlformats.org/officeDocument/2006/relationships/slide" Target="/ppt/slides/slide1.xml" Id="Rd20df7dcb7ad456a" /><Relationship Type="http://schemas.openxmlformats.org/officeDocument/2006/relationships/slide" Target="/ppt/slides/slide2.xml" Id="R511c697aa6e44f44" /><Relationship Type="http://schemas.openxmlformats.org/officeDocument/2006/relationships/slide" Target="/ppt/slides/slide3.xml" Id="Rf1b036393fc04ccd" /><Relationship Type="http://schemas.openxmlformats.org/officeDocument/2006/relationships/slide" Target="/ppt/slides/slide4.xml" Id="R5a01c29f77f443da" /><Relationship Type="http://schemas.openxmlformats.org/officeDocument/2006/relationships/slide" Target="/ppt/slides/slide5.xml" Id="Rb8c3c7bc20224a1c" /><Relationship Type="http://schemas.openxmlformats.org/officeDocument/2006/relationships/slide" Target="/ppt/slides/slide6.xml" Id="R42a86c68eb0d4249" /><Relationship Type="http://schemas.openxmlformats.org/officeDocument/2006/relationships/slide" Target="/ppt/slides/slide7.xml" Id="R163476fa2d21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3242542dd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f5accb6384b7d" /><Relationship Type="http://schemas.openxmlformats.org/officeDocument/2006/relationships/theme" Target="/ppt/slideMasters/theme/theme1.xml" Id="R4529189955ab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f5accb638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4c289325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3551ce5ca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0fcc3cd084e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7fd07009e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7540f0281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ea5a3181843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07447aca0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FENERO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6 397 207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HARALD CELIUS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MØLDRUP CELIUS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MØLDRUP CELIUS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Grevlingveien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911 759 349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FENERO AS</a:t>
            </a:r>
          </a:p>
        </p:txBody>
      </p:sp>
    </p:spTree>
  </p:cSld>
  <p:clrMapOvr>
    <a:masterClrMapping xmlns:a="http://schemas.openxmlformats.org/drawingml/2006/main"/>
  </p:clrMapOvr>
</p:sld>
</file>