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31d79a6c7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0072c61d849da"/>
  </p:sldMasterIdLst>
  <p:sldIdLst>
    <p:sldId xmlns:r="http://schemas.openxmlformats.org/officeDocument/2006/relationships" id="256" r:id="Rb48715b47fef47f9"/>
    <p:sldId xmlns:r="http://schemas.openxmlformats.org/officeDocument/2006/relationships" id="257" r:id="R3355fdb4a7864679"/>
    <p:sldId xmlns:r="http://schemas.openxmlformats.org/officeDocument/2006/relationships" id="258" r:id="Rc6896dd6d477479b"/>
    <p:sldId xmlns:r="http://schemas.openxmlformats.org/officeDocument/2006/relationships" id="259" r:id="R29e4d084f5b64da7"/>
    <p:sldId xmlns:r="http://schemas.openxmlformats.org/officeDocument/2006/relationships" id="260" r:id="R7bed036dcf624abd"/>
    <p:sldId xmlns:r="http://schemas.openxmlformats.org/officeDocument/2006/relationships" id="261" r:id="R3fe707104e5847e0"/>
    <p:sldId xmlns:r="http://schemas.openxmlformats.org/officeDocument/2006/relationships" id="262" r:id="R8dc1b13cba3f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0072c61d849da" /><Relationship Type="http://schemas.openxmlformats.org/officeDocument/2006/relationships/slide" Target="/ppt/slides/slide1.xml" Id="Rb48715b47fef47f9" /><Relationship Type="http://schemas.openxmlformats.org/officeDocument/2006/relationships/slide" Target="/ppt/slides/slide2.xml" Id="R3355fdb4a7864679" /><Relationship Type="http://schemas.openxmlformats.org/officeDocument/2006/relationships/slide" Target="/ppt/slides/slide3.xml" Id="Rc6896dd6d477479b" /><Relationship Type="http://schemas.openxmlformats.org/officeDocument/2006/relationships/slide" Target="/ppt/slides/slide4.xml" Id="R29e4d084f5b64da7" /><Relationship Type="http://schemas.openxmlformats.org/officeDocument/2006/relationships/slide" Target="/ppt/slides/slide5.xml" Id="R7bed036dcf624abd" /><Relationship Type="http://schemas.openxmlformats.org/officeDocument/2006/relationships/slide" Target="/ppt/slides/slide6.xml" Id="R3fe707104e5847e0" /><Relationship Type="http://schemas.openxmlformats.org/officeDocument/2006/relationships/slide" Target="/ppt/slides/slide7.xml" Id="R8dc1b13cba3f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2ddce99b8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eb9d44b794a35" /><Relationship Type="http://schemas.openxmlformats.org/officeDocument/2006/relationships/theme" Target="/ppt/slideMasters/theme/theme1.xml" Id="R39a5d1fd846d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eb9d44b79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eb6c48c9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ecd2cf19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28260c52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910f0141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b6b3c06e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58bb0efd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2486573d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2 719 154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BERTIL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Vikemarkråsa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911 760 088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 INVEST AS</a:t>
            </a:r>
          </a:p>
        </p:txBody>
      </p:sp>
    </p:spTree>
  </p:cSld>
  <p:clrMapOvr>
    <a:masterClrMapping xmlns:a="http://schemas.openxmlformats.org/drawingml/2006/main"/>
  </p:clrMapOvr>
</p:sld>
</file>