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5736cd521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0f376f66b644d2"/>
  </p:sldMasterIdLst>
  <p:sldIdLst>
    <p:sldId xmlns:r="http://schemas.openxmlformats.org/officeDocument/2006/relationships" id="256" r:id="R9e12acdd01274bbc"/>
    <p:sldId xmlns:r="http://schemas.openxmlformats.org/officeDocument/2006/relationships" id="257" r:id="Rca839be03d324187"/>
    <p:sldId xmlns:r="http://schemas.openxmlformats.org/officeDocument/2006/relationships" id="258" r:id="R215075de34364835"/>
    <p:sldId xmlns:r="http://schemas.openxmlformats.org/officeDocument/2006/relationships" id="259" r:id="R62086c15d86e4d08"/>
    <p:sldId xmlns:r="http://schemas.openxmlformats.org/officeDocument/2006/relationships" id="260" r:id="R9cb16a8c56ac40bb"/>
    <p:sldId xmlns:r="http://schemas.openxmlformats.org/officeDocument/2006/relationships" id="261" r:id="Rc705e6195742453b"/>
    <p:sldId xmlns:r="http://schemas.openxmlformats.org/officeDocument/2006/relationships" id="262" r:id="Re57a1f23c1ce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f376f66b644d2" /><Relationship Type="http://schemas.openxmlformats.org/officeDocument/2006/relationships/slide" Target="/ppt/slides/slide1.xml" Id="R9e12acdd01274bbc" /><Relationship Type="http://schemas.openxmlformats.org/officeDocument/2006/relationships/slide" Target="/ppt/slides/slide2.xml" Id="Rca839be03d324187" /><Relationship Type="http://schemas.openxmlformats.org/officeDocument/2006/relationships/slide" Target="/ppt/slides/slide3.xml" Id="R215075de34364835" /><Relationship Type="http://schemas.openxmlformats.org/officeDocument/2006/relationships/slide" Target="/ppt/slides/slide4.xml" Id="R62086c15d86e4d08" /><Relationship Type="http://schemas.openxmlformats.org/officeDocument/2006/relationships/slide" Target="/ppt/slides/slide5.xml" Id="R9cb16a8c56ac40bb" /><Relationship Type="http://schemas.openxmlformats.org/officeDocument/2006/relationships/slide" Target="/ppt/slides/slide6.xml" Id="Rc705e6195742453b" /><Relationship Type="http://schemas.openxmlformats.org/officeDocument/2006/relationships/slide" Target="/ppt/slides/slide7.xml" Id="Re57a1f23c1ce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4c1aec7c8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0c3ad0463425a" /><Relationship Type="http://schemas.openxmlformats.org/officeDocument/2006/relationships/theme" Target="/ppt/slideMasters/theme/theme1.xml" Id="R7aed28880c4b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0c3ad046342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df7c0f81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b6f1efe2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e502b57d5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7d76c4761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0a5c5ce749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d6be1312c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ba466ed7a43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KIM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