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75e0e77b6b47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0ac5cf130c4da4"/>
  </p:sldMasterIdLst>
  <p:sldIdLst>
    <p:sldId xmlns:r="http://schemas.openxmlformats.org/officeDocument/2006/relationships" id="256" r:id="Rf92a886be3f94690"/>
    <p:sldId xmlns:r="http://schemas.openxmlformats.org/officeDocument/2006/relationships" id="257" r:id="R31161feec4974688"/>
    <p:sldId xmlns:r="http://schemas.openxmlformats.org/officeDocument/2006/relationships" id="258" r:id="R99529e476df94973"/>
    <p:sldId xmlns:r="http://schemas.openxmlformats.org/officeDocument/2006/relationships" id="259" r:id="Rcaa5ce6f60e84b41"/>
    <p:sldId xmlns:r="http://schemas.openxmlformats.org/officeDocument/2006/relationships" id="260" r:id="Rc5ddd9e4c5014edc"/>
    <p:sldId xmlns:r="http://schemas.openxmlformats.org/officeDocument/2006/relationships" id="261" r:id="R2bff00bd64734591"/>
    <p:sldId xmlns:r="http://schemas.openxmlformats.org/officeDocument/2006/relationships" id="262" r:id="R66e13e3fad8d4d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ac5cf130c4da4" /><Relationship Type="http://schemas.openxmlformats.org/officeDocument/2006/relationships/slide" Target="/ppt/slides/slide1.xml" Id="Rf92a886be3f94690" /><Relationship Type="http://schemas.openxmlformats.org/officeDocument/2006/relationships/slide" Target="/ppt/slides/slide2.xml" Id="R31161feec4974688" /><Relationship Type="http://schemas.openxmlformats.org/officeDocument/2006/relationships/slide" Target="/ppt/slides/slide3.xml" Id="R99529e476df94973" /><Relationship Type="http://schemas.openxmlformats.org/officeDocument/2006/relationships/slide" Target="/ppt/slides/slide4.xml" Id="Rcaa5ce6f60e84b41" /><Relationship Type="http://schemas.openxmlformats.org/officeDocument/2006/relationships/slide" Target="/ppt/slides/slide5.xml" Id="Rc5ddd9e4c5014edc" /><Relationship Type="http://schemas.openxmlformats.org/officeDocument/2006/relationships/slide" Target="/ppt/slides/slide6.xml" Id="R2bff00bd64734591" /><Relationship Type="http://schemas.openxmlformats.org/officeDocument/2006/relationships/slide" Target="/ppt/slides/slide7.xml" Id="R66e13e3fad8d4d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0f17327f940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7b2843d2a421f" /><Relationship Type="http://schemas.openxmlformats.org/officeDocument/2006/relationships/theme" Target="/ppt/slideMasters/theme/theme1.xml" Id="R09b6b7e3982a49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07b2843d2a42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588d292474d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8c0fe605145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6e0592b5f44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76598dad34f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18d618b8c4d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7eea0670943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d6d3d43a745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VORPA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VORPA HOLDING AS ble etablert [år] og holder til i Hemnskjela.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253 291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−180 721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−137 453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1 991 017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2 181 065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VOLDEN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Ragnar Volden, Vorpnesveien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7256 Hemnskjela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911 768 364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VORPA HOLDING AS</a:t>
            </a:r>
          </a:p>
        </p:txBody>
      </p:sp>
    </p:spTree>
  </p:cSld>
  <p:clrMapOvr>
    <a:masterClrMapping xmlns:a="http://schemas.openxmlformats.org/drawingml/2006/main"/>
  </p:clrMapOvr>
</p:sld>
</file>