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ae6befe57e4f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89be9d96c342b8"/>
  </p:sldMasterIdLst>
  <p:sldIdLst>
    <p:sldId xmlns:r="http://schemas.openxmlformats.org/officeDocument/2006/relationships" id="256" r:id="Re6472d67763b4faf"/>
    <p:sldId xmlns:r="http://schemas.openxmlformats.org/officeDocument/2006/relationships" id="257" r:id="Re9f3db786b104b1e"/>
    <p:sldId xmlns:r="http://schemas.openxmlformats.org/officeDocument/2006/relationships" id="258" r:id="Rb6193ff563284926"/>
    <p:sldId xmlns:r="http://schemas.openxmlformats.org/officeDocument/2006/relationships" id="259" r:id="R17a77b1125124819"/>
    <p:sldId xmlns:r="http://schemas.openxmlformats.org/officeDocument/2006/relationships" id="260" r:id="R0c3752a885614af5"/>
    <p:sldId xmlns:r="http://schemas.openxmlformats.org/officeDocument/2006/relationships" id="261" r:id="R539d212d98414f7c"/>
    <p:sldId xmlns:r="http://schemas.openxmlformats.org/officeDocument/2006/relationships" id="262" r:id="R7a4fcb3f937a44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9be9d96c342b8" /><Relationship Type="http://schemas.openxmlformats.org/officeDocument/2006/relationships/slide" Target="/ppt/slides/slide1.xml" Id="Re6472d67763b4faf" /><Relationship Type="http://schemas.openxmlformats.org/officeDocument/2006/relationships/slide" Target="/ppt/slides/slide2.xml" Id="Re9f3db786b104b1e" /><Relationship Type="http://schemas.openxmlformats.org/officeDocument/2006/relationships/slide" Target="/ppt/slides/slide3.xml" Id="Rb6193ff563284926" /><Relationship Type="http://schemas.openxmlformats.org/officeDocument/2006/relationships/slide" Target="/ppt/slides/slide4.xml" Id="R17a77b1125124819" /><Relationship Type="http://schemas.openxmlformats.org/officeDocument/2006/relationships/slide" Target="/ppt/slides/slide5.xml" Id="R0c3752a885614af5" /><Relationship Type="http://schemas.openxmlformats.org/officeDocument/2006/relationships/slide" Target="/ppt/slides/slide6.xml" Id="R539d212d98414f7c" /><Relationship Type="http://schemas.openxmlformats.org/officeDocument/2006/relationships/slide" Target="/ppt/slides/slide7.xml" Id="R7a4fcb3f937a44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db8e0017846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c15dd38514250" /><Relationship Type="http://schemas.openxmlformats.org/officeDocument/2006/relationships/theme" Target="/ppt/slideMasters/theme/theme1.xml" Id="R46181bd1eb57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8c15dd3851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59acdcf3840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cfd7f67304a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285ca267f45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bfbe16101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a78424abd4f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372e3d31442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43ca3a088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VRTKL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19 734 070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MARKUZ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