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2be26a770149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1185bb41a94216"/>
  </p:sldMasterIdLst>
  <p:sldIdLst>
    <p:sldId xmlns:r="http://schemas.openxmlformats.org/officeDocument/2006/relationships" id="256" r:id="R90a58a2535c5420a"/>
    <p:sldId xmlns:r="http://schemas.openxmlformats.org/officeDocument/2006/relationships" id="257" r:id="Rcd0da2fa41614776"/>
    <p:sldId xmlns:r="http://schemas.openxmlformats.org/officeDocument/2006/relationships" id="258" r:id="R311552d1d3b54096"/>
    <p:sldId xmlns:r="http://schemas.openxmlformats.org/officeDocument/2006/relationships" id="259" r:id="Rac91d64f4dea4dbf"/>
    <p:sldId xmlns:r="http://schemas.openxmlformats.org/officeDocument/2006/relationships" id="260" r:id="R83864e00a7244fe0"/>
    <p:sldId xmlns:r="http://schemas.openxmlformats.org/officeDocument/2006/relationships" id="261" r:id="R1bf62375b5b6454d"/>
    <p:sldId xmlns:r="http://schemas.openxmlformats.org/officeDocument/2006/relationships" id="262" r:id="R6e7a602bf1fd4b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1185bb41a94216" /><Relationship Type="http://schemas.openxmlformats.org/officeDocument/2006/relationships/slide" Target="/ppt/slides/slide1.xml" Id="R90a58a2535c5420a" /><Relationship Type="http://schemas.openxmlformats.org/officeDocument/2006/relationships/slide" Target="/ppt/slides/slide2.xml" Id="Rcd0da2fa41614776" /><Relationship Type="http://schemas.openxmlformats.org/officeDocument/2006/relationships/slide" Target="/ppt/slides/slide3.xml" Id="R311552d1d3b54096" /><Relationship Type="http://schemas.openxmlformats.org/officeDocument/2006/relationships/slide" Target="/ppt/slides/slide4.xml" Id="Rac91d64f4dea4dbf" /><Relationship Type="http://schemas.openxmlformats.org/officeDocument/2006/relationships/slide" Target="/ppt/slides/slide5.xml" Id="R83864e00a7244fe0" /><Relationship Type="http://schemas.openxmlformats.org/officeDocument/2006/relationships/slide" Target="/ppt/slides/slide6.xml" Id="R1bf62375b5b6454d" /><Relationship Type="http://schemas.openxmlformats.org/officeDocument/2006/relationships/slide" Target="/ppt/slides/slide7.xml" Id="R6e7a602bf1fd4b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ad5917079447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1a32e04364ea0" /><Relationship Type="http://schemas.openxmlformats.org/officeDocument/2006/relationships/theme" Target="/ppt/slideMasters/theme/theme1.xml" Id="R48e98d941d084e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f1a32e04364e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bb46d98a244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f9e5bf66d4d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e16e932084c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4fd64fc8f4f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d4f43897147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17741be0340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2275f3bd64b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MILDE SKIBSVERFT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MILDE SKIBSVERFT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MILDE SKIBSVERFT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MILDE SKIBSVERFT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MILDE SKIBSVERFT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MILDE SKIBSVERFT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−1 577 173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20 979 985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25 693 603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26 602 551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MILDE SKIBSVERFT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SLETTEN LØVØY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MILDE SKIBSVERFT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Nordåsvegen 102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5235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psl@sensacon.no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911 788 713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MILDE SKIBSVERFT AS</a:t>
            </a:r>
          </a:p>
        </p:txBody>
      </p:sp>
    </p:spTree>
  </p:cSld>
  <p:clrMapOvr>
    <a:masterClrMapping xmlns:a="http://schemas.openxmlformats.org/drawingml/2006/main"/>
  </p:clrMapOvr>
</p:sld>
</file>