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83b9cef0d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ad8ca76334041"/>
  </p:sldMasterIdLst>
  <p:sldIdLst>
    <p:sldId xmlns:r="http://schemas.openxmlformats.org/officeDocument/2006/relationships" id="256" r:id="R2ee2a4bfe71141fc"/>
    <p:sldId xmlns:r="http://schemas.openxmlformats.org/officeDocument/2006/relationships" id="257" r:id="R26dcbab6c87c4482"/>
    <p:sldId xmlns:r="http://schemas.openxmlformats.org/officeDocument/2006/relationships" id="258" r:id="R0849c662aad348a3"/>
    <p:sldId xmlns:r="http://schemas.openxmlformats.org/officeDocument/2006/relationships" id="259" r:id="R06902782c78f4ee9"/>
    <p:sldId xmlns:r="http://schemas.openxmlformats.org/officeDocument/2006/relationships" id="260" r:id="Rb29d7b4fd71440a5"/>
    <p:sldId xmlns:r="http://schemas.openxmlformats.org/officeDocument/2006/relationships" id="261" r:id="R3d9f6d80a41b4970"/>
    <p:sldId xmlns:r="http://schemas.openxmlformats.org/officeDocument/2006/relationships" id="262" r:id="R6f65e28cd08d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ad8ca76334041" /><Relationship Type="http://schemas.openxmlformats.org/officeDocument/2006/relationships/slide" Target="/ppt/slides/slide1.xml" Id="R2ee2a4bfe71141fc" /><Relationship Type="http://schemas.openxmlformats.org/officeDocument/2006/relationships/slide" Target="/ppt/slides/slide2.xml" Id="R26dcbab6c87c4482" /><Relationship Type="http://schemas.openxmlformats.org/officeDocument/2006/relationships/slide" Target="/ppt/slides/slide3.xml" Id="R0849c662aad348a3" /><Relationship Type="http://schemas.openxmlformats.org/officeDocument/2006/relationships/slide" Target="/ppt/slides/slide4.xml" Id="R06902782c78f4ee9" /><Relationship Type="http://schemas.openxmlformats.org/officeDocument/2006/relationships/slide" Target="/ppt/slides/slide5.xml" Id="Rb29d7b4fd71440a5" /><Relationship Type="http://schemas.openxmlformats.org/officeDocument/2006/relationships/slide" Target="/ppt/slides/slide6.xml" Id="R3d9f6d80a41b4970" /><Relationship Type="http://schemas.openxmlformats.org/officeDocument/2006/relationships/slide" Target="/ppt/slides/slide7.xml" Id="R6f65e28cd08d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269384bfd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878ae014345ac" /><Relationship Type="http://schemas.openxmlformats.org/officeDocument/2006/relationships/theme" Target="/ppt/slideMasters/theme/theme1.xml" Id="R3a81a27cfcce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878ae0143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486d06c1f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199ef038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1eafb78c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b5c36fb7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ebd1daa8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185b4e32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f70b1192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