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b7d5f6a43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420f96ae84626"/>
  </p:sldMasterIdLst>
  <p:sldIdLst>
    <p:sldId xmlns:r="http://schemas.openxmlformats.org/officeDocument/2006/relationships" id="256" r:id="Rcab9afe6c6814354"/>
    <p:sldId xmlns:r="http://schemas.openxmlformats.org/officeDocument/2006/relationships" id="257" r:id="R02d904045db3426b"/>
    <p:sldId xmlns:r="http://schemas.openxmlformats.org/officeDocument/2006/relationships" id="258" r:id="Re1b2bace3c43441c"/>
    <p:sldId xmlns:r="http://schemas.openxmlformats.org/officeDocument/2006/relationships" id="259" r:id="R68b8bc11f2a34ce1"/>
    <p:sldId xmlns:r="http://schemas.openxmlformats.org/officeDocument/2006/relationships" id="260" r:id="R96cad62f64c24742"/>
    <p:sldId xmlns:r="http://schemas.openxmlformats.org/officeDocument/2006/relationships" id="261" r:id="R00d4719de4554641"/>
    <p:sldId xmlns:r="http://schemas.openxmlformats.org/officeDocument/2006/relationships" id="262" r:id="R4373731307a7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420f96ae84626" /><Relationship Type="http://schemas.openxmlformats.org/officeDocument/2006/relationships/slide" Target="/ppt/slides/slide1.xml" Id="Rcab9afe6c6814354" /><Relationship Type="http://schemas.openxmlformats.org/officeDocument/2006/relationships/slide" Target="/ppt/slides/slide2.xml" Id="R02d904045db3426b" /><Relationship Type="http://schemas.openxmlformats.org/officeDocument/2006/relationships/slide" Target="/ppt/slides/slide3.xml" Id="Re1b2bace3c43441c" /><Relationship Type="http://schemas.openxmlformats.org/officeDocument/2006/relationships/slide" Target="/ppt/slides/slide4.xml" Id="R68b8bc11f2a34ce1" /><Relationship Type="http://schemas.openxmlformats.org/officeDocument/2006/relationships/slide" Target="/ppt/slides/slide5.xml" Id="R96cad62f64c24742" /><Relationship Type="http://schemas.openxmlformats.org/officeDocument/2006/relationships/slide" Target="/ppt/slides/slide6.xml" Id="R00d4719de4554641" /><Relationship Type="http://schemas.openxmlformats.org/officeDocument/2006/relationships/slide" Target="/ppt/slides/slide7.xml" Id="R4373731307a7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8c40a4dee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75a7522841f1" /><Relationship Type="http://schemas.openxmlformats.org/officeDocument/2006/relationships/theme" Target="/ppt/slideMasters/theme/theme1.xml" Id="Ra07fb30a9842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875a7522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db4f9542a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bd0b023f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4bdf061a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7e44ee57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24db50ba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9d44de5d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99e60cd8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SØRUM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FAUCHALD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BEATE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