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136137836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37975c838468f"/>
  </p:sldMasterIdLst>
  <p:sldIdLst>
    <p:sldId xmlns:r="http://schemas.openxmlformats.org/officeDocument/2006/relationships" id="256" r:id="R90e4cecaebf644c5"/>
    <p:sldId xmlns:r="http://schemas.openxmlformats.org/officeDocument/2006/relationships" id="257" r:id="Rff762957cccf4dde"/>
    <p:sldId xmlns:r="http://schemas.openxmlformats.org/officeDocument/2006/relationships" id="258" r:id="R9772ea4fa1bc4610"/>
    <p:sldId xmlns:r="http://schemas.openxmlformats.org/officeDocument/2006/relationships" id="259" r:id="Rb408badc95324757"/>
    <p:sldId xmlns:r="http://schemas.openxmlformats.org/officeDocument/2006/relationships" id="260" r:id="R84286203fb3241ec"/>
    <p:sldId xmlns:r="http://schemas.openxmlformats.org/officeDocument/2006/relationships" id="261" r:id="R0a2bbb2ce7634b3d"/>
    <p:sldId xmlns:r="http://schemas.openxmlformats.org/officeDocument/2006/relationships" id="262" r:id="Rd494bd4d9400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37975c838468f" /><Relationship Type="http://schemas.openxmlformats.org/officeDocument/2006/relationships/slide" Target="/ppt/slides/slide1.xml" Id="R90e4cecaebf644c5" /><Relationship Type="http://schemas.openxmlformats.org/officeDocument/2006/relationships/slide" Target="/ppt/slides/slide2.xml" Id="Rff762957cccf4dde" /><Relationship Type="http://schemas.openxmlformats.org/officeDocument/2006/relationships/slide" Target="/ppt/slides/slide3.xml" Id="R9772ea4fa1bc4610" /><Relationship Type="http://schemas.openxmlformats.org/officeDocument/2006/relationships/slide" Target="/ppt/slides/slide4.xml" Id="Rb408badc95324757" /><Relationship Type="http://schemas.openxmlformats.org/officeDocument/2006/relationships/slide" Target="/ppt/slides/slide5.xml" Id="R84286203fb3241ec" /><Relationship Type="http://schemas.openxmlformats.org/officeDocument/2006/relationships/slide" Target="/ppt/slides/slide6.xml" Id="R0a2bbb2ce7634b3d" /><Relationship Type="http://schemas.openxmlformats.org/officeDocument/2006/relationships/slide" Target="/ppt/slides/slide7.xml" Id="Rd494bd4d9400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43adf2490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8f398ff041c2" /><Relationship Type="http://schemas.openxmlformats.org/officeDocument/2006/relationships/theme" Target="/ppt/slideMasters/theme/theme1.xml" Id="R62c8cdff136b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88f398ff0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3798366b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776a605f6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2e0a5636e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9f28c025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cd7e13082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f9855d0f8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0d6bdedcd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LØVVIK AERO TELECOM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AERO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LØVVIK AERO TELECOM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AERO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AERO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AERO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35 304 218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13 592 229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AERO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AERO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post@aero-as.no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911 810 670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AERO TELECOM AS</a:t>
            </a:r>
          </a:p>
        </p:txBody>
      </p:sp>
    </p:spTree>
  </p:cSld>
  <p:clrMapOvr>
    <a:masterClrMapping xmlns:a="http://schemas.openxmlformats.org/drawingml/2006/main"/>
  </p:clrMapOvr>
</p:sld>
</file>