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efac16308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59a66cec5490f"/>
  </p:sldMasterIdLst>
  <p:sldIdLst>
    <p:sldId xmlns:r="http://schemas.openxmlformats.org/officeDocument/2006/relationships" id="256" r:id="R320a9dd49c834ef8"/>
    <p:sldId xmlns:r="http://schemas.openxmlformats.org/officeDocument/2006/relationships" id="257" r:id="R5d334121c4e44a47"/>
    <p:sldId xmlns:r="http://schemas.openxmlformats.org/officeDocument/2006/relationships" id="258" r:id="Rd52582497b5c4d52"/>
    <p:sldId xmlns:r="http://schemas.openxmlformats.org/officeDocument/2006/relationships" id="259" r:id="R889711535c6a449c"/>
    <p:sldId xmlns:r="http://schemas.openxmlformats.org/officeDocument/2006/relationships" id="260" r:id="R5a8c277bf39542b1"/>
    <p:sldId xmlns:r="http://schemas.openxmlformats.org/officeDocument/2006/relationships" id="261" r:id="R6962f071cea647fe"/>
    <p:sldId xmlns:r="http://schemas.openxmlformats.org/officeDocument/2006/relationships" id="262" r:id="R8a5c693affe6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59a66cec5490f" /><Relationship Type="http://schemas.openxmlformats.org/officeDocument/2006/relationships/slide" Target="/ppt/slides/slide1.xml" Id="R320a9dd49c834ef8" /><Relationship Type="http://schemas.openxmlformats.org/officeDocument/2006/relationships/slide" Target="/ppt/slides/slide2.xml" Id="R5d334121c4e44a47" /><Relationship Type="http://schemas.openxmlformats.org/officeDocument/2006/relationships/slide" Target="/ppt/slides/slide3.xml" Id="Rd52582497b5c4d52" /><Relationship Type="http://schemas.openxmlformats.org/officeDocument/2006/relationships/slide" Target="/ppt/slides/slide4.xml" Id="R889711535c6a449c" /><Relationship Type="http://schemas.openxmlformats.org/officeDocument/2006/relationships/slide" Target="/ppt/slides/slide5.xml" Id="R5a8c277bf39542b1" /><Relationship Type="http://schemas.openxmlformats.org/officeDocument/2006/relationships/slide" Target="/ppt/slides/slide6.xml" Id="R6962f071cea647fe" /><Relationship Type="http://schemas.openxmlformats.org/officeDocument/2006/relationships/slide" Target="/ppt/slides/slide7.xml" Id="R8a5c693affe6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5ddd286e2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8fac272974d3f" /><Relationship Type="http://schemas.openxmlformats.org/officeDocument/2006/relationships/theme" Target="/ppt/slideMasters/theme/theme1.xml" Id="Rb2fa569590da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8fac27297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88d47290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e99d0a283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ca1679f9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95dbd573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54aa7b5e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53a63ece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2c25d5ab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KULDEMONTØRENE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KULDEMONTØRENE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LARS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Grevlingstien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911 810 972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KULDEMONTØRENE AS</a:t>
            </a:r>
          </a:p>
        </p:txBody>
      </p:sp>
    </p:spTree>
  </p:cSld>
  <p:clrMapOvr>
    <a:masterClrMapping xmlns:a="http://schemas.openxmlformats.org/drawingml/2006/main"/>
  </p:clrMapOvr>
</p:sld>
</file>