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81d57c0bae44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36dd9cee674107"/>
  </p:sldMasterIdLst>
  <p:sldIdLst>
    <p:sldId xmlns:r="http://schemas.openxmlformats.org/officeDocument/2006/relationships" id="256" r:id="Rfbf67b517ce94ebc"/>
    <p:sldId xmlns:r="http://schemas.openxmlformats.org/officeDocument/2006/relationships" id="257" r:id="Re39ed8663c074592"/>
    <p:sldId xmlns:r="http://schemas.openxmlformats.org/officeDocument/2006/relationships" id="258" r:id="R6f5e5cb448b94a12"/>
    <p:sldId xmlns:r="http://schemas.openxmlformats.org/officeDocument/2006/relationships" id="259" r:id="R2f5712f839024798"/>
    <p:sldId xmlns:r="http://schemas.openxmlformats.org/officeDocument/2006/relationships" id="260" r:id="R688a3c9c5adb4d1f"/>
    <p:sldId xmlns:r="http://schemas.openxmlformats.org/officeDocument/2006/relationships" id="261" r:id="R928d8bd6134d45cb"/>
    <p:sldId xmlns:r="http://schemas.openxmlformats.org/officeDocument/2006/relationships" id="262" r:id="R5b742dff2ba94e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6dd9cee674107" /><Relationship Type="http://schemas.openxmlformats.org/officeDocument/2006/relationships/slide" Target="/ppt/slides/slide1.xml" Id="Rfbf67b517ce94ebc" /><Relationship Type="http://schemas.openxmlformats.org/officeDocument/2006/relationships/slide" Target="/ppt/slides/slide2.xml" Id="Re39ed8663c074592" /><Relationship Type="http://schemas.openxmlformats.org/officeDocument/2006/relationships/slide" Target="/ppt/slides/slide3.xml" Id="R6f5e5cb448b94a12" /><Relationship Type="http://schemas.openxmlformats.org/officeDocument/2006/relationships/slide" Target="/ppt/slides/slide4.xml" Id="R2f5712f839024798" /><Relationship Type="http://schemas.openxmlformats.org/officeDocument/2006/relationships/slide" Target="/ppt/slides/slide5.xml" Id="R688a3c9c5adb4d1f" /><Relationship Type="http://schemas.openxmlformats.org/officeDocument/2006/relationships/slide" Target="/ppt/slides/slide6.xml" Id="R928d8bd6134d45cb" /><Relationship Type="http://schemas.openxmlformats.org/officeDocument/2006/relationships/slide" Target="/ppt/slides/slide7.xml" Id="R5b742dff2ba94e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2928d8493944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565f386f44af6" /><Relationship Type="http://schemas.openxmlformats.org/officeDocument/2006/relationships/theme" Target="/ppt/slideMasters/theme/theme1.xml" Id="Rc24ed9ae489943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2565f386f44a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d68bf0c2e46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a5b197c074d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181af7b364a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1e477675647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be99b4cc746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5a75dc5054d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17fa0eacc4c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ZPECTER 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ZPECTER 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ZPECTER G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ZPECTER 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ZPECTER 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ZPECTER 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4 412 692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4 441 347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ZPECTER 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F5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OCULAR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FALCH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ZPECTER 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of@zpecter.no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911 811 219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ZPECTER G AS</a:t>
            </a:r>
          </a:p>
        </p:txBody>
      </p:sp>
    </p:spTree>
  </p:cSld>
  <p:clrMapOvr>
    <a:masterClrMapping xmlns:a="http://schemas.openxmlformats.org/drawingml/2006/main"/>
  </p:clrMapOvr>
</p:sld>
</file>