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e0e0a8b0c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c07eab38f46f1"/>
  </p:sldMasterIdLst>
  <p:sldIdLst>
    <p:sldId xmlns:r="http://schemas.openxmlformats.org/officeDocument/2006/relationships" id="256" r:id="R103e71ff4d484794"/>
    <p:sldId xmlns:r="http://schemas.openxmlformats.org/officeDocument/2006/relationships" id="257" r:id="R060b3c919b8a4156"/>
    <p:sldId xmlns:r="http://schemas.openxmlformats.org/officeDocument/2006/relationships" id="258" r:id="Rcefc9dfbdda2476d"/>
    <p:sldId xmlns:r="http://schemas.openxmlformats.org/officeDocument/2006/relationships" id="259" r:id="R18f8cf3e0292430e"/>
    <p:sldId xmlns:r="http://schemas.openxmlformats.org/officeDocument/2006/relationships" id="260" r:id="R70a10573c36d4574"/>
    <p:sldId xmlns:r="http://schemas.openxmlformats.org/officeDocument/2006/relationships" id="261" r:id="R015a501b900947db"/>
    <p:sldId xmlns:r="http://schemas.openxmlformats.org/officeDocument/2006/relationships" id="262" r:id="Rafe894b30b58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c07eab38f46f1" /><Relationship Type="http://schemas.openxmlformats.org/officeDocument/2006/relationships/slide" Target="/ppt/slides/slide1.xml" Id="R103e71ff4d484794" /><Relationship Type="http://schemas.openxmlformats.org/officeDocument/2006/relationships/slide" Target="/ppt/slides/slide2.xml" Id="R060b3c919b8a4156" /><Relationship Type="http://schemas.openxmlformats.org/officeDocument/2006/relationships/slide" Target="/ppt/slides/slide3.xml" Id="Rcefc9dfbdda2476d" /><Relationship Type="http://schemas.openxmlformats.org/officeDocument/2006/relationships/slide" Target="/ppt/slides/slide4.xml" Id="R18f8cf3e0292430e" /><Relationship Type="http://schemas.openxmlformats.org/officeDocument/2006/relationships/slide" Target="/ppt/slides/slide5.xml" Id="R70a10573c36d4574" /><Relationship Type="http://schemas.openxmlformats.org/officeDocument/2006/relationships/slide" Target="/ppt/slides/slide6.xml" Id="R015a501b900947db" /><Relationship Type="http://schemas.openxmlformats.org/officeDocument/2006/relationships/slide" Target="/ppt/slides/slide7.xml" Id="Rafe894b30b58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9b100050d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0bf30fc14b9a" /><Relationship Type="http://schemas.openxmlformats.org/officeDocument/2006/relationships/theme" Target="/ppt/slideMasters/theme/theme1.xml" Id="Rc890c0bb592a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c0bf30fc1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8a101db4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135aab68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f2a3c197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f9e7a677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918dde27d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293a88b5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5b38b467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TRANVÅG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TRANVÅG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TRANVÅG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TRANVÅG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TRANVÅG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TRANVÅG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TRANVÅG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TRANVÅG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TRANVÅG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Trysethaugen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911 812 061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TRANVÅG INVEST AS</a:t>
            </a:r>
          </a:p>
        </p:txBody>
      </p:sp>
    </p:spTree>
  </p:cSld>
  <p:clrMapOvr>
    <a:masterClrMapping xmlns:a="http://schemas.openxmlformats.org/drawingml/2006/main"/>
  </p:clrMapOvr>
</p:sld>
</file>