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3dd358953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c5a09956a4f5b"/>
  </p:sldMasterIdLst>
  <p:sldIdLst>
    <p:sldId xmlns:r="http://schemas.openxmlformats.org/officeDocument/2006/relationships" id="256" r:id="R33af5c1614b943b7"/>
    <p:sldId xmlns:r="http://schemas.openxmlformats.org/officeDocument/2006/relationships" id="257" r:id="Rdef9c96fba884902"/>
    <p:sldId xmlns:r="http://schemas.openxmlformats.org/officeDocument/2006/relationships" id="258" r:id="R296c351396d74faa"/>
    <p:sldId xmlns:r="http://schemas.openxmlformats.org/officeDocument/2006/relationships" id="259" r:id="Rad2e37cc6a564159"/>
    <p:sldId xmlns:r="http://schemas.openxmlformats.org/officeDocument/2006/relationships" id="260" r:id="Rb062f5257fb84bba"/>
    <p:sldId xmlns:r="http://schemas.openxmlformats.org/officeDocument/2006/relationships" id="261" r:id="R5ba9b06d705445c2"/>
    <p:sldId xmlns:r="http://schemas.openxmlformats.org/officeDocument/2006/relationships" id="262" r:id="Rcc255cf66ee54b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c5a09956a4f5b" /><Relationship Type="http://schemas.openxmlformats.org/officeDocument/2006/relationships/slide" Target="/ppt/slides/slide1.xml" Id="R33af5c1614b943b7" /><Relationship Type="http://schemas.openxmlformats.org/officeDocument/2006/relationships/slide" Target="/ppt/slides/slide2.xml" Id="Rdef9c96fba884902" /><Relationship Type="http://schemas.openxmlformats.org/officeDocument/2006/relationships/slide" Target="/ppt/slides/slide3.xml" Id="R296c351396d74faa" /><Relationship Type="http://schemas.openxmlformats.org/officeDocument/2006/relationships/slide" Target="/ppt/slides/slide4.xml" Id="Rad2e37cc6a564159" /><Relationship Type="http://schemas.openxmlformats.org/officeDocument/2006/relationships/slide" Target="/ppt/slides/slide5.xml" Id="Rb062f5257fb84bba" /><Relationship Type="http://schemas.openxmlformats.org/officeDocument/2006/relationships/slide" Target="/ppt/slides/slide6.xml" Id="R5ba9b06d705445c2" /><Relationship Type="http://schemas.openxmlformats.org/officeDocument/2006/relationships/slide" Target="/ppt/slides/slide7.xml" Id="Rcc255cf66ee54b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c6ff341c6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f19417bd745c3" /><Relationship Type="http://schemas.openxmlformats.org/officeDocument/2006/relationships/theme" Target="/ppt/slideMasters/theme/theme1.xml" Id="R6640a0dbe3b0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f19417bd7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07085c587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7a9aa4e34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abb207785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d6d413e47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6c5f8ce0a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276691161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09f330c24e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 INGVAR JONASSEN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INGVAR JONASSEN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 INGVAR JONASSEN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INGVAR JONASSEN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INGVAR JONASSEN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INGVAR JONASSEN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29 583 507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6 898 659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INGVAR JONASSEN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JONASSEN INGVAR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INGVAR JONASSEN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Huflakvegen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24 45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911 813 203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INGVAR JONASSEN AS</a:t>
            </a:r>
          </a:p>
        </p:txBody>
      </p:sp>
    </p:spTree>
  </p:cSld>
  <p:clrMapOvr>
    <a:masterClrMapping xmlns:a="http://schemas.openxmlformats.org/drawingml/2006/main"/>
  </p:clrMapOvr>
</p:sld>
</file>