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cdefab32644b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608205d6174b44"/>
  </p:sldMasterIdLst>
  <p:sldIdLst>
    <p:sldId xmlns:r="http://schemas.openxmlformats.org/officeDocument/2006/relationships" id="256" r:id="R52dc45c8289a4c3a"/>
    <p:sldId xmlns:r="http://schemas.openxmlformats.org/officeDocument/2006/relationships" id="257" r:id="R82fd6cc1b74843f5"/>
    <p:sldId xmlns:r="http://schemas.openxmlformats.org/officeDocument/2006/relationships" id="258" r:id="R03634c4c8e2145d3"/>
    <p:sldId xmlns:r="http://schemas.openxmlformats.org/officeDocument/2006/relationships" id="259" r:id="R18a43b2577424a9c"/>
    <p:sldId xmlns:r="http://schemas.openxmlformats.org/officeDocument/2006/relationships" id="260" r:id="Re70f155bc2384e2b"/>
    <p:sldId xmlns:r="http://schemas.openxmlformats.org/officeDocument/2006/relationships" id="261" r:id="R5fb409733a124091"/>
    <p:sldId xmlns:r="http://schemas.openxmlformats.org/officeDocument/2006/relationships" id="262" r:id="R9f9cce1bc1de4b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08205d6174b44" /><Relationship Type="http://schemas.openxmlformats.org/officeDocument/2006/relationships/slide" Target="/ppt/slides/slide1.xml" Id="R52dc45c8289a4c3a" /><Relationship Type="http://schemas.openxmlformats.org/officeDocument/2006/relationships/slide" Target="/ppt/slides/slide2.xml" Id="R82fd6cc1b74843f5" /><Relationship Type="http://schemas.openxmlformats.org/officeDocument/2006/relationships/slide" Target="/ppt/slides/slide3.xml" Id="R03634c4c8e2145d3" /><Relationship Type="http://schemas.openxmlformats.org/officeDocument/2006/relationships/slide" Target="/ppt/slides/slide4.xml" Id="R18a43b2577424a9c" /><Relationship Type="http://schemas.openxmlformats.org/officeDocument/2006/relationships/slide" Target="/ppt/slides/slide5.xml" Id="Re70f155bc2384e2b" /><Relationship Type="http://schemas.openxmlformats.org/officeDocument/2006/relationships/slide" Target="/ppt/slides/slide6.xml" Id="R5fb409733a124091" /><Relationship Type="http://schemas.openxmlformats.org/officeDocument/2006/relationships/slide" Target="/ppt/slides/slide7.xml" Id="R9f9cce1bc1de4b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054ae6c564f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c3f2034014939" /><Relationship Type="http://schemas.openxmlformats.org/officeDocument/2006/relationships/theme" Target="/ppt/slideMasters/theme/theme1.xml" Id="Ra03d7f6c3dee4e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7c3f20340149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fc49f9c364c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4d08583654c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adb8a4b3d41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9e89c001d43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7b4e018a246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b4269f2ca45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603f4de1045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B. VATN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VATN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 VATN AS ble etablert [år] og holder til i Øydegard.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VATN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VATN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VATN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3 079 191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250 282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293 188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2 976 630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VATN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VATN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Svebakkvegen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6670 Øydegard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bvatn@hotmail.com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911 818 337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VATN AS</a:t>
            </a:r>
          </a:p>
        </p:txBody>
      </p:sp>
    </p:spTree>
  </p:cSld>
  <p:clrMapOvr>
    <a:masterClrMapping xmlns:a="http://schemas.openxmlformats.org/drawingml/2006/main"/>
  </p:clrMapOvr>
</p:sld>
</file>