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ab393118854d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98cc6db0fc4af4"/>
  </p:sldMasterIdLst>
  <p:sldIdLst>
    <p:sldId xmlns:r="http://schemas.openxmlformats.org/officeDocument/2006/relationships" id="256" r:id="R85a14288486b40a3"/>
    <p:sldId xmlns:r="http://schemas.openxmlformats.org/officeDocument/2006/relationships" id="257" r:id="R9e2c1624cdc24993"/>
    <p:sldId xmlns:r="http://schemas.openxmlformats.org/officeDocument/2006/relationships" id="258" r:id="Raa095625d1c2409d"/>
    <p:sldId xmlns:r="http://schemas.openxmlformats.org/officeDocument/2006/relationships" id="259" r:id="R38826123f33248a1"/>
    <p:sldId xmlns:r="http://schemas.openxmlformats.org/officeDocument/2006/relationships" id="260" r:id="R6d22abdd309149a9"/>
    <p:sldId xmlns:r="http://schemas.openxmlformats.org/officeDocument/2006/relationships" id="261" r:id="Re40d79e4931c4f20"/>
    <p:sldId xmlns:r="http://schemas.openxmlformats.org/officeDocument/2006/relationships" id="262" r:id="Raac9ca5c87e140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98cc6db0fc4af4" /><Relationship Type="http://schemas.openxmlformats.org/officeDocument/2006/relationships/slide" Target="/ppt/slides/slide1.xml" Id="R85a14288486b40a3" /><Relationship Type="http://schemas.openxmlformats.org/officeDocument/2006/relationships/slide" Target="/ppt/slides/slide2.xml" Id="R9e2c1624cdc24993" /><Relationship Type="http://schemas.openxmlformats.org/officeDocument/2006/relationships/slide" Target="/ppt/slides/slide3.xml" Id="Raa095625d1c2409d" /><Relationship Type="http://schemas.openxmlformats.org/officeDocument/2006/relationships/slide" Target="/ppt/slides/slide4.xml" Id="R38826123f33248a1" /><Relationship Type="http://schemas.openxmlformats.org/officeDocument/2006/relationships/slide" Target="/ppt/slides/slide5.xml" Id="R6d22abdd309149a9" /><Relationship Type="http://schemas.openxmlformats.org/officeDocument/2006/relationships/slide" Target="/ppt/slides/slide6.xml" Id="Re40d79e4931c4f20" /><Relationship Type="http://schemas.openxmlformats.org/officeDocument/2006/relationships/slide" Target="/ppt/slides/slide7.xml" Id="Raac9ca5c87e140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b81914b45c42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1c461b68442ef" /><Relationship Type="http://schemas.openxmlformats.org/officeDocument/2006/relationships/theme" Target="/ppt/slideMasters/theme/theme1.xml" Id="Rd79536a48ae34e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81c461b68442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f9a15a1a240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6a186733043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84f9982a343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84947020a47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37b37f31649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e957ea9c541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280d140384c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JK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 BYGG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16 199 906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360 352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257 133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536 524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2 626 921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JØRGENSEN THOMAS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KJÆREM PER OVE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Mercurveien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9408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911 824 779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BYGG AS</a:t>
            </a:r>
          </a:p>
        </p:txBody>
      </p:sp>
    </p:spTree>
  </p:cSld>
  <p:clrMapOvr>
    <a:masterClrMapping xmlns:a="http://schemas.openxmlformats.org/drawingml/2006/main"/>
  </p:clrMapOvr>
</p:sld>
</file>