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544bd5695849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6663c256954a86"/>
  </p:sldMasterIdLst>
  <p:sldIdLst>
    <p:sldId xmlns:r="http://schemas.openxmlformats.org/officeDocument/2006/relationships" id="256" r:id="R15750382e26b4d3d"/>
    <p:sldId xmlns:r="http://schemas.openxmlformats.org/officeDocument/2006/relationships" id="257" r:id="Re3f6b12a1b944e2c"/>
    <p:sldId xmlns:r="http://schemas.openxmlformats.org/officeDocument/2006/relationships" id="258" r:id="Rc3379a362bbb4513"/>
    <p:sldId xmlns:r="http://schemas.openxmlformats.org/officeDocument/2006/relationships" id="259" r:id="R93bd067c786044eb"/>
    <p:sldId xmlns:r="http://schemas.openxmlformats.org/officeDocument/2006/relationships" id="260" r:id="R21fc94d073d04dfc"/>
    <p:sldId xmlns:r="http://schemas.openxmlformats.org/officeDocument/2006/relationships" id="261" r:id="R44f6c0e27515428b"/>
    <p:sldId xmlns:r="http://schemas.openxmlformats.org/officeDocument/2006/relationships" id="262" r:id="R2ea36cc2b6964a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663c256954a86" /><Relationship Type="http://schemas.openxmlformats.org/officeDocument/2006/relationships/slide" Target="/ppt/slides/slide1.xml" Id="R15750382e26b4d3d" /><Relationship Type="http://schemas.openxmlformats.org/officeDocument/2006/relationships/slide" Target="/ppt/slides/slide2.xml" Id="Re3f6b12a1b944e2c" /><Relationship Type="http://schemas.openxmlformats.org/officeDocument/2006/relationships/slide" Target="/ppt/slides/slide3.xml" Id="Rc3379a362bbb4513" /><Relationship Type="http://schemas.openxmlformats.org/officeDocument/2006/relationships/slide" Target="/ppt/slides/slide4.xml" Id="R93bd067c786044eb" /><Relationship Type="http://schemas.openxmlformats.org/officeDocument/2006/relationships/slide" Target="/ppt/slides/slide5.xml" Id="R21fc94d073d04dfc" /><Relationship Type="http://schemas.openxmlformats.org/officeDocument/2006/relationships/slide" Target="/ppt/slides/slide6.xml" Id="R44f6c0e27515428b" /><Relationship Type="http://schemas.openxmlformats.org/officeDocument/2006/relationships/slide" Target="/ppt/slides/slide7.xml" Id="R2ea36cc2b6964a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86f59bc1345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399aa27264476" /><Relationship Type="http://schemas.openxmlformats.org/officeDocument/2006/relationships/theme" Target="/ppt/slideMasters/theme/theme1.xml" Id="R3792c68eafc149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8399aa272644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11af743fb46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a598d2b2443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7490230f6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2e295e40847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1a41bc0644d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8935533774e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1a3c938c848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RENDALEN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RENDALEN GRAVESERVICE AS ble etablert [år] og holder til i Rendalen.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6 407 441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450 140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6 447 172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8 856 277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AASHEIM GUDBRAND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AASHEIM OLAV KRISTIAN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Engerdalsveien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2485 Rendalen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911 841 487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GRAVESERVICE AS</a:t>
            </a:r>
          </a:p>
        </p:txBody>
      </p:sp>
    </p:spTree>
  </p:cSld>
  <p:clrMapOvr>
    <a:masterClrMapping xmlns:a="http://schemas.openxmlformats.org/drawingml/2006/main"/>
  </p:clrMapOvr>
</p:sld>
</file>