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2e1233b59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bb31facc84310"/>
  </p:sldMasterIdLst>
  <p:sldIdLst>
    <p:sldId xmlns:r="http://schemas.openxmlformats.org/officeDocument/2006/relationships" id="256" r:id="Rd13dbf83b5154511"/>
    <p:sldId xmlns:r="http://schemas.openxmlformats.org/officeDocument/2006/relationships" id="257" r:id="Rb777ecc747e64b35"/>
    <p:sldId xmlns:r="http://schemas.openxmlformats.org/officeDocument/2006/relationships" id="258" r:id="R8f9d6706660841f7"/>
    <p:sldId xmlns:r="http://schemas.openxmlformats.org/officeDocument/2006/relationships" id="259" r:id="R5ea0d65cd6824862"/>
    <p:sldId xmlns:r="http://schemas.openxmlformats.org/officeDocument/2006/relationships" id="260" r:id="R9058ad32f0624da3"/>
    <p:sldId xmlns:r="http://schemas.openxmlformats.org/officeDocument/2006/relationships" id="261" r:id="R351b908413b3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bb31facc84310" /><Relationship Type="http://schemas.openxmlformats.org/officeDocument/2006/relationships/slide" Target="/ppt/slides/slide1.xml" Id="Rd13dbf83b5154511" /><Relationship Type="http://schemas.openxmlformats.org/officeDocument/2006/relationships/slide" Target="/ppt/slides/slide2.xml" Id="Rb777ecc747e64b35" /><Relationship Type="http://schemas.openxmlformats.org/officeDocument/2006/relationships/slide" Target="/ppt/slides/slide3.xml" Id="R8f9d6706660841f7" /><Relationship Type="http://schemas.openxmlformats.org/officeDocument/2006/relationships/slide" Target="/ppt/slides/slide4.xml" Id="R5ea0d65cd6824862" /><Relationship Type="http://schemas.openxmlformats.org/officeDocument/2006/relationships/slide" Target="/ppt/slides/slide5.xml" Id="R9058ad32f0624da3" /><Relationship Type="http://schemas.openxmlformats.org/officeDocument/2006/relationships/slide" Target="/ppt/slides/slide6.xml" Id="R351b908413b3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df8fb03de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1e0f715e4d31" /><Relationship Type="http://schemas.openxmlformats.org/officeDocument/2006/relationships/theme" Target="/ppt/slideMasters/theme/theme1.xml" Id="R0870daa2ae0d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c1e0f715e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0e093e61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5dac8e30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1792f62c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8ad7cd45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43b32b76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691c5233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HEIMLUND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Nyvollvegen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