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cdba233a4847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7906b43cb64f07"/>
  </p:sldMasterIdLst>
  <p:sldIdLst>
    <p:sldId xmlns:r="http://schemas.openxmlformats.org/officeDocument/2006/relationships" id="256" r:id="R86f413dbdd7c467b"/>
    <p:sldId xmlns:r="http://schemas.openxmlformats.org/officeDocument/2006/relationships" id="257" r:id="Rc03c74e5d53b4641"/>
    <p:sldId xmlns:r="http://schemas.openxmlformats.org/officeDocument/2006/relationships" id="258" r:id="R10eea9e700a44d64"/>
    <p:sldId xmlns:r="http://schemas.openxmlformats.org/officeDocument/2006/relationships" id="259" r:id="R49019e915eb742ac"/>
    <p:sldId xmlns:r="http://schemas.openxmlformats.org/officeDocument/2006/relationships" id="260" r:id="R333df952eaac4044"/>
    <p:sldId xmlns:r="http://schemas.openxmlformats.org/officeDocument/2006/relationships" id="261" r:id="Rfc2811f5c2294879"/>
    <p:sldId xmlns:r="http://schemas.openxmlformats.org/officeDocument/2006/relationships" id="262" r:id="Ree05c285397640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7906b43cb64f07" /><Relationship Type="http://schemas.openxmlformats.org/officeDocument/2006/relationships/slide" Target="/ppt/slides/slide1.xml" Id="R86f413dbdd7c467b" /><Relationship Type="http://schemas.openxmlformats.org/officeDocument/2006/relationships/slide" Target="/ppt/slides/slide2.xml" Id="Rc03c74e5d53b4641" /><Relationship Type="http://schemas.openxmlformats.org/officeDocument/2006/relationships/slide" Target="/ppt/slides/slide3.xml" Id="R10eea9e700a44d64" /><Relationship Type="http://schemas.openxmlformats.org/officeDocument/2006/relationships/slide" Target="/ppt/slides/slide4.xml" Id="R49019e915eb742ac" /><Relationship Type="http://schemas.openxmlformats.org/officeDocument/2006/relationships/slide" Target="/ppt/slides/slide5.xml" Id="R333df952eaac4044" /><Relationship Type="http://schemas.openxmlformats.org/officeDocument/2006/relationships/slide" Target="/ppt/slides/slide6.xml" Id="Rfc2811f5c2294879" /><Relationship Type="http://schemas.openxmlformats.org/officeDocument/2006/relationships/slide" Target="/ppt/slides/slide7.xml" Id="Ree05c285397640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dc081080c349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73ccba01c4670" /><Relationship Type="http://schemas.openxmlformats.org/officeDocument/2006/relationships/theme" Target="/ppt/slideMasters/theme/theme1.xml" Id="Rd6ad24b84fad45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373ccba01c46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853344d8f44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6b1e80a5946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cce2a8b0b46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57f32ef5e44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8f3d3df9e4a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c6f2a4a264c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d985bdf8b41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HEIMLUND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HEIMLUND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HEIMLUND BYGG AS ble etablert [år] og holder til i Finnøy.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HEIMLUND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HEIMLUND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HEIMLUND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17 652 755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501 586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184 207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10 467 214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HEIMLUND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HEIMLUND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HEIMLUND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Nyvollvegen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4160 Finnøy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911 852 012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HEIMLUND BYGG AS</a:t>
            </a:r>
          </a:p>
        </p:txBody>
      </p:sp>
    </p:spTree>
  </p:cSld>
  <p:clrMapOvr>
    <a:masterClrMapping xmlns:a="http://schemas.openxmlformats.org/drawingml/2006/main"/>
  </p:clrMapOvr>
</p:sld>
</file>