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ecd71e777b44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fdfde6381d4e85"/>
  </p:sldMasterIdLst>
  <p:sldIdLst>
    <p:sldId xmlns:r="http://schemas.openxmlformats.org/officeDocument/2006/relationships" id="256" r:id="R00a19d700f9847e2"/>
    <p:sldId xmlns:r="http://schemas.openxmlformats.org/officeDocument/2006/relationships" id="257" r:id="Rbf9def1ec2a04ac6"/>
    <p:sldId xmlns:r="http://schemas.openxmlformats.org/officeDocument/2006/relationships" id="258" r:id="R23d847308d1d4163"/>
    <p:sldId xmlns:r="http://schemas.openxmlformats.org/officeDocument/2006/relationships" id="259" r:id="Ree6e392ada1342e9"/>
    <p:sldId xmlns:r="http://schemas.openxmlformats.org/officeDocument/2006/relationships" id="260" r:id="R7c137ddc67fc41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fdfde6381d4e85" /><Relationship Type="http://schemas.openxmlformats.org/officeDocument/2006/relationships/slide" Target="/ppt/slides/slide1.xml" Id="R00a19d700f9847e2" /><Relationship Type="http://schemas.openxmlformats.org/officeDocument/2006/relationships/slide" Target="/ppt/slides/slide2.xml" Id="Rbf9def1ec2a04ac6" /><Relationship Type="http://schemas.openxmlformats.org/officeDocument/2006/relationships/slide" Target="/ppt/slides/slide3.xml" Id="R23d847308d1d4163" /><Relationship Type="http://schemas.openxmlformats.org/officeDocument/2006/relationships/slide" Target="/ppt/slides/slide4.xml" Id="Ree6e392ada1342e9" /><Relationship Type="http://schemas.openxmlformats.org/officeDocument/2006/relationships/slide" Target="/ppt/slides/slide5.xml" Id="R7c137ddc67fc41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a432768a7a4a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ee03ff21d4b1c" /><Relationship Type="http://schemas.openxmlformats.org/officeDocument/2006/relationships/theme" Target="/ppt/slideMasters/theme/theme1.xml" Id="R2e7ee34050994c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5ee03ff21d4b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38a6720804d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a0b6ce7af4a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769fffd2b48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5fe1da8dc4c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3930d1a944d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HØYBRÅTEN, FOSSUM OG STOVNER SOKN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HØYBRÅTEN, FOSSUM OG STOVNER SOKN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HØYBRÅTEN, FOSSUM OG STOVNER SOKN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HØYBRÅTEN, FOSSUM OG STOVNER SOKN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HØYBRÅTEN, FOSSUM OG STOVNER SOKN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HØYBRÅTEN, FOSSUM OG STOVNER SOKN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Stovnerfaret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62 95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post.hfs.oslo@kirken.no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www.kirken.no/hfs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911 852 934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HØYBRÅTEN, FOSSUM OG STOVNER SOKN</a:t>
            </a:r>
          </a:p>
        </p:txBody>
      </p:sp>
    </p:spTree>
  </p:cSld>
  <p:clrMapOvr>
    <a:masterClrMapping xmlns:a="http://schemas.openxmlformats.org/drawingml/2006/main"/>
  </p:clrMapOvr>
</p:sld>
</file>