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0d3be03bea4a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16d28682134f78"/>
  </p:sldMasterIdLst>
  <p:sldIdLst>
    <p:sldId xmlns:r="http://schemas.openxmlformats.org/officeDocument/2006/relationships" id="256" r:id="R05b1f35ffd124d71"/>
    <p:sldId xmlns:r="http://schemas.openxmlformats.org/officeDocument/2006/relationships" id="257" r:id="R74f74616703d43da"/>
    <p:sldId xmlns:r="http://schemas.openxmlformats.org/officeDocument/2006/relationships" id="258" r:id="R0c0febcde4774c8a"/>
    <p:sldId xmlns:r="http://schemas.openxmlformats.org/officeDocument/2006/relationships" id="259" r:id="R4a565be3b1a946b1"/>
    <p:sldId xmlns:r="http://schemas.openxmlformats.org/officeDocument/2006/relationships" id="260" r:id="Rd4cbb5b23da84972"/>
    <p:sldId xmlns:r="http://schemas.openxmlformats.org/officeDocument/2006/relationships" id="261" r:id="R408754f9e7964b84"/>
    <p:sldId xmlns:r="http://schemas.openxmlformats.org/officeDocument/2006/relationships" id="262" r:id="R088c1609661d47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16d28682134f78" /><Relationship Type="http://schemas.openxmlformats.org/officeDocument/2006/relationships/slide" Target="/ppt/slides/slide1.xml" Id="R05b1f35ffd124d71" /><Relationship Type="http://schemas.openxmlformats.org/officeDocument/2006/relationships/slide" Target="/ppt/slides/slide2.xml" Id="R74f74616703d43da" /><Relationship Type="http://schemas.openxmlformats.org/officeDocument/2006/relationships/slide" Target="/ppt/slides/slide3.xml" Id="R0c0febcde4774c8a" /><Relationship Type="http://schemas.openxmlformats.org/officeDocument/2006/relationships/slide" Target="/ppt/slides/slide4.xml" Id="R4a565be3b1a946b1" /><Relationship Type="http://schemas.openxmlformats.org/officeDocument/2006/relationships/slide" Target="/ppt/slides/slide5.xml" Id="Rd4cbb5b23da84972" /><Relationship Type="http://schemas.openxmlformats.org/officeDocument/2006/relationships/slide" Target="/ppt/slides/slide6.xml" Id="R408754f9e7964b84" /><Relationship Type="http://schemas.openxmlformats.org/officeDocument/2006/relationships/slide" Target="/ppt/slides/slide7.xml" Id="R088c1609661d47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ccbbeac4d04a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6e38bc5e24d10" /><Relationship Type="http://schemas.openxmlformats.org/officeDocument/2006/relationships/theme" Target="/ppt/slideMasters/theme/theme1.xml" Id="R4c0092849f0a49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e6e38bc5e24d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00eb8d9b545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f706f80e442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ddb9b981c40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50eb49ba149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9be42c6cf45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e0364ac1046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f76a12d4742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FRYDENBØ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FRYDENBØ EIENDOM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13 381 200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−13 744 342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15 470 634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237 853 483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751 152 810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FRYDENBØ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Damsgårdsveien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5160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15 37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eiendom@frydenbo.no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911 860 597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EIENDOM AS</a:t>
            </a:r>
          </a:p>
        </p:txBody>
      </p:sp>
    </p:spTree>
  </p:cSld>
  <p:clrMapOvr>
    <a:masterClrMapping xmlns:a="http://schemas.openxmlformats.org/drawingml/2006/main"/>
  </p:clrMapOvr>
</p:sld>
</file>