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9ea2f47bd241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2024b51bc94362"/>
  </p:sldMasterIdLst>
  <p:sldIdLst>
    <p:sldId xmlns:r="http://schemas.openxmlformats.org/officeDocument/2006/relationships" id="256" r:id="R94bdf27ec51c4da5"/>
    <p:sldId xmlns:r="http://schemas.openxmlformats.org/officeDocument/2006/relationships" id="257" r:id="R93642e66b7e84570"/>
    <p:sldId xmlns:r="http://schemas.openxmlformats.org/officeDocument/2006/relationships" id="258" r:id="R9fe1fd12f3d64fc4"/>
    <p:sldId xmlns:r="http://schemas.openxmlformats.org/officeDocument/2006/relationships" id="259" r:id="Rc20f677a40ed4b32"/>
    <p:sldId xmlns:r="http://schemas.openxmlformats.org/officeDocument/2006/relationships" id="260" r:id="R135cd0bcf4b347c1"/>
    <p:sldId xmlns:r="http://schemas.openxmlformats.org/officeDocument/2006/relationships" id="261" r:id="Ref4c3b7f2df7415e"/>
    <p:sldId xmlns:r="http://schemas.openxmlformats.org/officeDocument/2006/relationships" id="262" r:id="Rc381a9f0127b40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2024b51bc94362" /><Relationship Type="http://schemas.openxmlformats.org/officeDocument/2006/relationships/slide" Target="/ppt/slides/slide1.xml" Id="R94bdf27ec51c4da5" /><Relationship Type="http://schemas.openxmlformats.org/officeDocument/2006/relationships/slide" Target="/ppt/slides/slide2.xml" Id="R93642e66b7e84570" /><Relationship Type="http://schemas.openxmlformats.org/officeDocument/2006/relationships/slide" Target="/ppt/slides/slide3.xml" Id="R9fe1fd12f3d64fc4" /><Relationship Type="http://schemas.openxmlformats.org/officeDocument/2006/relationships/slide" Target="/ppt/slides/slide4.xml" Id="Rc20f677a40ed4b32" /><Relationship Type="http://schemas.openxmlformats.org/officeDocument/2006/relationships/slide" Target="/ppt/slides/slide5.xml" Id="R135cd0bcf4b347c1" /><Relationship Type="http://schemas.openxmlformats.org/officeDocument/2006/relationships/slide" Target="/ppt/slides/slide6.xml" Id="Ref4c3b7f2df7415e" /><Relationship Type="http://schemas.openxmlformats.org/officeDocument/2006/relationships/slide" Target="/ppt/slides/slide7.xml" Id="Rc381a9f0127b40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d7cb95b7064a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f64051c214925" /><Relationship Type="http://schemas.openxmlformats.org/officeDocument/2006/relationships/theme" Target="/ppt/slideMasters/theme/theme1.xml" Id="Rbb0d65eba34c47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1f64051c2149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de2da6061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0057047e148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88f3f577e44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182cbe00a47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f42644bff4e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07d2f917a4f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636f97d4b4d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ANLEGG ØST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ØST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 ØST ENTREPRENØR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ØST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ØST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ØST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2 004 436 000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154 789 000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116 006 000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335 073 000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945 930 000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ØST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GJERMUNDSHAUG GRUPPEN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MUSDALSSETRA HOLDING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ØST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Fåberggata 126E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2615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911 866 773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ØST ENTREPRENØR AS</a:t>
            </a:r>
          </a:p>
        </p:txBody>
      </p:sp>
    </p:spTree>
  </p:cSld>
  <p:clrMapOvr>
    <a:masterClrMapping xmlns:a="http://schemas.openxmlformats.org/drawingml/2006/main"/>
  </p:clrMapOvr>
</p:sld>
</file>