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fcc54c80b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9a2994183245fe"/>
  </p:sldMasterIdLst>
  <p:sldIdLst>
    <p:sldId xmlns:r="http://schemas.openxmlformats.org/officeDocument/2006/relationships" id="256" r:id="R256a609a49a140d3"/>
    <p:sldId xmlns:r="http://schemas.openxmlformats.org/officeDocument/2006/relationships" id="257" r:id="Re72af533dea9404d"/>
    <p:sldId xmlns:r="http://schemas.openxmlformats.org/officeDocument/2006/relationships" id="258" r:id="R12c6527488514d55"/>
    <p:sldId xmlns:r="http://schemas.openxmlformats.org/officeDocument/2006/relationships" id="259" r:id="Rbe82531a4c7e4888"/>
    <p:sldId xmlns:r="http://schemas.openxmlformats.org/officeDocument/2006/relationships" id="260" r:id="Rea6dc9e9d9434798"/>
    <p:sldId xmlns:r="http://schemas.openxmlformats.org/officeDocument/2006/relationships" id="261" r:id="Rd4d83386c3b448ae"/>
    <p:sldId xmlns:r="http://schemas.openxmlformats.org/officeDocument/2006/relationships" id="262" r:id="Ra376b9ce66f14a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a2994183245fe" /><Relationship Type="http://schemas.openxmlformats.org/officeDocument/2006/relationships/slide" Target="/ppt/slides/slide1.xml" Id="R256a609a49a140d3" /><Relationship Type="http://schemas.openxmlformats.org/officeDocument/2006/relationships/slide" Target="/ppt/slides/slide2.xml" Id="Re72af533dea9404d" /><Relationship Type="http://schemas.openxmlformats.org/officeDocument/2006/relationships/slide" Target="/ppt/slides/slide3.xml" Id="R12c6527488514d55" /><Relationship Type="http://schemas.openxmlformats.org/officeDocument/2006/relationships/slide" Target="/ppt/slides/slide4.xml" Id="Rbe82531a4c7e4888" /><Relationship Type="http://schemas.openxmlformats.org/officeDocument/2006/relationships/slide" Target="/ppt/slides/slide5.xml" Id="Rea6dc9e9d9434798" /><Relationship Type="http://schemas.openxmlformats.org/officeDocument/2006/relationships/slide" Target="/ppt/slides/slide6.xml" Id="Rd4d83386c3b448ae" /><Relationship Type="http://schemas.openxmlformats.org/officeDocument/2006/relationships/slide" Target="/ppt/slides/slide7.xml" Id="Ra376b9ce66f14a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0508aa68146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fe0f08c7d4074" /><Relationship Type="http://schemas.openxmlformats.org/officeDocument/2006/relationships/theme" Target="/ppt/slideMasters/theme/theme1.xml" Id="R7714a91c469e4c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8fe0f08c7d40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58ec01e2248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7e17bc97d4d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7ce8e0aa145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a632a65284b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7dbf4b66145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2f49f206043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7f5824de1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FORTIUS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FORTIUS AS ble etablert [år] og holder til i Rendalen.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11 560 150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11 429 899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11 099 638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69 197 112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69 449 784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FURE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FURE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FURE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FURE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FURE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FURE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Fure, Lomnessjøen øst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2485 Rendalen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knufure@gmail.com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911 877 287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FORTIUS AS</a:t>
            </a:r>
          </a:p>
        </p:txBody>
      </p:sp>
    </p:spTree>
  </p:cSld>
  <p:clrMapOvr>
    <a:masterClrMapping xmlns:a="http://schemas.openxmlformats.org/drawingml/2006/main"/>
  </p:clrMapOvr>
</p:sld>
</file>