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5d9170076d4e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d7c86712bb4fdf"/>
  </p:sldMasterIdLst>
  <p:sldIdLst>
    <p:sldId xmlns:r="http://schemas.openxmlformats.org/officeDocument/2006/relationships" id="256" r:id="Raf455e45c88f4915"/>
    <p:sldId xmlns:r="http://schemas.openxmlformats.org/officeDocument/2006/relationships" id="257" r:id="R432cbd2152d54497"/>
    <p:sldId xmlns:r="http://schemas.openxmlformats.org/officeDocument/2006/relationships" id="258" r:id="R5a81f8fefc6149aa"/>
    <p:sldId xmlns:r="http://schemas.openxmlformats.org/officeDocument/2006/relationships" id="259" r:id="R05035821038f4c50"/>
    <p:sldId xmlns:r="http://schemas.openxmlformats.org/officeDocument/2006/relationships" id="260" r:id="R7e241efbf7ae4482"/>
    <p:sldId xmlns:r="http://schemas.openxmlformats.org/officeDocument/2006/relationships" id="261" r:id="R1a19a3baa6e74f75"/>
    <p:sldId xmlns:r="http://schemas.openxmlformats.org/officeDocument/2006/relationships" id="262" r:id="R6203d2144b9f41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d7c86712bb4fdf" /><Relationship Type="http://schemas.openxmlformats.org/officeDocument/2006/relationships/slide" Target="/ppt/slides/slide1.xml" Id="Raf455e45c88f4915" /><Relationship Type="http://schemas.openxmlformats.org/officeDocument/2006/relationships/slide" Target="/ppt/slides/slide2.xml" Id="R432cbd2152d54497" /><Relationship Type="http://schemas.openxmlformats.org/officeDocument/2006/relationships/slide" Target="/ppt/slides/slide3.xml" Id="R5a81f8fefc6149aa" /><Relationship Type="http://schemas.openxmlformats.org/officeDocument/2006/relationships/slide" Target="/ppt/slides/slide4.xml" Id="R05035821038f4c50" /><Relationship Type="http://schemas.openxmlformats.org/officeDocument/2006/relationships/slide" Target="/ppt/slides/slide5.xml" Id="R7e241efbf7ae4482" /><Relationship Type="http://schemas.openxmlformats.org/officeDocument/2006/relationships/slide" Target="/ppt/slides/slide6.xml" Id="R1a19a3baa6e74f75" /><Relationship Type="http://schemas.openxmlformats.org/officeDocument/2006/relationships/slide" Target="/ppt/slides/slide7.xml" Id="R6203d2144b9f41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814e32cd1e4d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ef7f9556b4deb" /><Relationship Type="http://schemas.openxmlformats.org/officeDocument/2006/relationships/theme" Target="/ppt/slideMasters/theme/theme1.xml" Id="R6988b0617afd45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3ef7f9556b4d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6fd3b66b143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aae518fb042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80c3ff6804b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c6209bd3440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a10464bc74c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8b39fee46443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91a2b9d4c47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460 780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1 031 158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1 071 730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DAHL-PETTERSEN RONNY 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Dahls gate 21B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911 879 298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OLAN AS</a:t>
            </a:r>
          </a:p>
        </p:txBody>
      </p:sp>
    </p:spTree>
  </p:cSld>
  <p:clrMapOvr>
    <a:masterClrMapping xmlns:a="http://schemas.openxmlformats.org/drawingml/2006/main"/>
  </p:clrMapOvr>
</p:sld>
</file>