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fd8b48615b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19944a494421a"/>
  </p:sldMasterIdLst>
  <p:sldIdLst>
    <p:sldId xmlns:r="http://schemas.openxmlformats.org/officeDocument/2006/relationships" id="256" r:id="R881ca48a9e6f4e47"/>
    <p:sldId xmlns:r="http://schemas.openxmlformats.org/officeDocument/2006/relationships" id="257" r:id="R267dfb87eede426e"/>
    <p:sldId xmlns:r="http://schemas.openxmlformats.org/officeDocument/2006/relationships" id="258" r:id="R33edde57f9494222"/>
    <p:sldId xmlns:r="http://schemas.openxmlformats.org/officeDocument/2006/relationships" id="259" r:id="Rd4d8b13e8030470a"/>
    <p:sldId xmlns:r="http://schemas.openxmlformats.org/officeDocument/2006/relationships" id="260" r:id="Reed339639b494745"/>
    <p:sldId xmlns:r="http://schemas.openxmlformats.org/officeDocument/2006/relationships" id="261" r:id="R9bc9525269654ba0"/>
    <p:sldId xmlns:r="http://schemas.openxmlformats.org/officeDocument/2006/relationships" id="262" r:id="R1e29d9dc16fb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19944a494421a" /><Relationship Type="http://schemas.openxmlformats.org/officeDocument/2006/relationships/slide" Target="/ppt/slides/slide1.xml" Id="R881ca48a9e6f4e47" /><Relationship Type="http://schemas.openxmlformats.org/officeDocument/2006/relationships/slide" Target="/ppt/slides/slide2.xml" Id="R267dfb87eede426e" /><Relationship Type="http://schemas.openxmlformats.org/officeDocument/2006/relationships/slide" Target="/ppt/slides/slide3.xml" Id="R33edde57f9494222" /><Relationship Type="http://schemas.openxmlformats.org/officeDocument/2006/relationships/slide" Target="/ppt/slides/slide4.xml" Id="Rd4d8b13e8030470a" /><Relationship Type="http://schemas.openxmlformats.org/officeDocument/2006/relationships/slide" Target="/ppt/slides/slide5.xml" Id="Reed339639b494745" /><Relationship Type="http://schemas.openxmlformats.org/officeDocument/2006/relationships/slide" Target="/ppt/slides/slide6.xml" Id="R9bc9525269654ba0" /><Relationship Type="http://schemas.openxmlformats.org/officeDocument/2006/relationships/slide" Target="/ppt/slides/slide7.xml" Id="R1e29d9dc16fb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4228d5203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71af42854fc2" /><Relationship Type="http://schemas.openxmlformats.org/officeDocument/2006/relationships/theme" Target="/ppt/slideMasters/theme/theme1.xml" Id="Rf0fc72c1ea6e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771af4285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4d1a142a9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0763426247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9f417f888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83a0e140e4a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88418627c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be82e2616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2d85e8145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13 280 724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17 726 512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SOLMAR INVEST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