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e6051d37e24f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3519e903fa491e"/>
  </p:sldMasterIdLst>
  <p:sldIdLst>
    <p:sldId xmlns:r="http://schemas.openxmlformats.org/officeDocument/2006/relationships" id="256" r:id="R5235b73112d148bb"/>
    <p:sldId xmlns:r="http://schemas.openxmlformats.org/officeDocument/2006/relationships" id="257" r:id="Red6c44760c454359"/>
    <p:sldId xmlns:r="http://schemas.openxmlformats.org/officeDocument/2006/relationships" id="258" r:id="R91c1211d54ae4c3f"/>
    <p:sldId xmlns:r="http://schemas.openxmlformats.org/officeDocument/2006/relationships" id="259" r:id="Ra66e84fb1355450a"/>
    <p:sldId xmlns:r="http://schemas.openxmlformats.org/officeDocument/2006/relationships" id="260" r:id="R650b9c03f654436f"/>
    <p:sldId xmlns:r="http://schemas.openxmlformats.org/officeDocument/2006/relationships" id="261" r:id="R3350ff93881d41c3"/>
    <p:sldId xmlns:r="http://schemas.openxmlformats.org/officeDocument/2006/relationships" id="262" r:id="R777327978aac48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3519e903fa491e" /><Relationship Type="http://schemas.openxmlformats.org/officeDocument/2006/relationships/slide" Target="/ppt/slides/slide1.xml" Id="R5235b73112d148bb" /><Relationship Type="http://schemas.openxmlformats.org/officeDocument/2006/relationships/slide" Target="/ppt/slides/slide2.xml" Id="Red6c44760c454359" /><Relationship Type="http://schemas.openxmlformats.org/officeDocument/2006/relationships/slide" Target="/ppt/slides/slide3.xml" Id="R91c1211d54ae4c3f" /><Relationship Type="http://schemas.openxmlformats.org/officeDocument/2006/relationships/slide" Target="/ppt/slides/slide4.xml" Id="Ra66e84fb1355450a" /><Relationship Type="http://schemas.openxmlformats.org/officeDocument/2006/relationships/slide" Target="/ppt/slides/slide5.xml" Id="R650b9c03f654436f" /><Relationship Type="http://schemas.openxmlformats.org/officeDocument/2006/relationships/slide" Target="/ppt/slides/slide6.xml" Id="R3350ff93881d41c3" /><Relationship Type="http://schemas.openxmlformats.org/officeDocument/2006/relationships/slide" Target="/ppt/slides/slide7.xml" Id="R777327978aac48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befab6dc7e41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d422378c24e7f" /><Relationship Type="http://schemas.openxmlformats.org/officeDocument/2006/relationships/theme" Target="/ppt/slideMasters/theme/theme1.xml" Id="Rb98fed27c5094a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2d422378c24e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a974b5da44e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27b8d501d43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2e1535b9148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2ef0b5c0546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b72dcdb7f43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1feab0f594e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0989b15e24d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 MESTERBYGG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MESTERBYGG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MESTERBYGG AS ble etablert [år] og holder til i Åmli.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MESTERBYGG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MESTERBYGG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MESTERBYGG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21 142 233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365 409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128 581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9 625 076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14 446 322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MESTERBYGG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SYRTVEIT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MESTERBYGG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4865 Åmli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911 881 594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MESTERBYGG AS</a:t>
            </a:r>
          </a:p>
        </p:txBody>
      </p:sp>
    </p:spTree>
  </p:cSld>
  <p:clrMapOvr>
    <a:masterClrMapping xmlns:a="http://schemas.openxmlformats.org/drawingml/2006/main"/>
  </p:clrMapOvr>
</p:sld>
</file>