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b0a1d59a4c4d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d8720120344e88"/>
  </p:sldMasterIdLst>
  <p:sldIdLst>
    <p:sldId xmlns:r="http://schemas.openxmlformats.org/officeDocument/2006/relationships" id="256" r:id="R4e2f733d6ecf4d24"/>
    <p:sldId xmlns:r="http://schemas.openxmlformats.org/officeDocument/2006/relationships" id="257" r:id="Rb09bd4456dd7446f"/>
    <p:sldId xmlns:r="http://schemas.openxmlformats.org/officeDocument/2006/relationships" id="258" r:id="R8cd4b6264a994806"/>
    <p:sldId xmlns:r="http://schemas.openxmlformats.org/officeDocument/2006/relationships" id="259" r:id="R6281af34ab9e4dd1"/>
    <p:sldId xmlns:r="http://schemas.openxmlformats.org/officeDocument/2006/relationships" id="260" r:id="R49a556348c1d4226"/>
    <p:sldId xmlns:r="http://schemas.openxmlformats.org/officeDocument/2006/relationships" id="261" r:id="Raaddb59504d34f19"/>
    <p:sldId xmlns:r="http://schemas.openxmlformats.org/officeDocument/2006/relationships" id="262" r:id="R04293270ab1e42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d8720120344e88" /><Relationship Type="http://schemas.openxmlformats.org/officeDocument/2006/relationships/slide" Target="/ppt/slides/slide1.xml" Id="R4e2f733d6ecf4d24" /><Relationship Type="http://schemas.openxmlformats.org/officeDocument/2006/relationships/slide" Target="/ppt/slides/slide2.xml" Id="Rb09bd4456dd7446f" /><Relationship Type="http://schemas.openxmlformats.org/officeDocument/2006/relationships/slide" Target="/ppt/slides/slide3.xml" Id="R8cd4b6264a994806" /><Relationship Type="http://schemas.openxmlformats.org/officeDocument/2006/relationships/slide" Target="/ppt/slides/slide4.xml" Id="R6281af34ab9e4dd1" /><Relationship Type="http://schemas.openxmlformats.org/officeDocument/2006/relationships/slide" Target="/ppt/slides/slide5.xml" Id="R49a556348c1d4226" /><Relationship Type="http://schemas.openxmlformats.org/officeDocument/2006/relationships/slide" Target="/ppt/slides/slide6.xml" Id="Raaddb59504d34f19" /><Relationship Type="http://schemas.openxmlformats.org/officeDocument/2006/relationships/slide" Target="/ppt/slides/slide7.xml" Id="R04293270ab1e42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8db269cb5c41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ea562b77f4184" /><Relationship Type="http://schemas.openxmlformats.org/officeDocument/2006/relationships/theme" Target="/ppt/slideMasters/theme/theme1.xml" Id="R9f01eead17e749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0ea562b77f41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a32405f804b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31b49d33b42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a2c2ccc7440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b372d8a864f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af4f15c774b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6eae915fe41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28022d5f742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NATIREN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NATIREN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NATIREN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NATIREN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NATIREN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NATIREN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−28 211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NATIREN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SLETBAKK INGVAR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NATIREN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911 887 398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NATIREN AS</a:t>
            </a:r>
          </a:p>
        </p:txBody>
      </p:sp>
    </p:spTree>
  </p:cSld>
  <p:clrMapOvr>
    <a:masterClrMapping xmlns:a="http://schemas.openxmlformats.org/drawingml/2006/main"/>
  </p:clrMapOvr>
</p:sld>
</file>