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9dcff036e44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d181d45cb41aa"/>
  </p:sldMasterIdLst>
  <p:sldIdLst>
    <p:sldId xmlns:r="http://schemas.openxmlformats.org/officeDocument/2006/relationships" id="256" r:id="Rcd3780745d844e26"/>
    <p:sldId xmlns:r="http://schemas.openxmlformats.org/officeDocument/2006/relationships" id="257" r:id="Rcfcf1fdd26bc4f5f"/>
    <p:sldId xmlns:r="http://schemas.openxmlformats.org/officeDocument/2006/relationships" id="258" r:id="R994abc8c4523423c"/>
    <p:sldId xmlns:r="http://schemas.openxmlformats.org/officeDocument/2006/relationships" id="259" r:id="Rd20114f068ce4a23"/>
    <p:sldId xmlns:r="http://schemas.openxmlformats.org/officeDocument/2006/relationships" id="260" r:id="Rebd9671baaf8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d181d45cb41aa" /><Relationship Type="http://schemas.openxmlformats.org/officeDocument/2006/relationships/slide" Target="/ppt/slides/slide1.xml" Id="Rcd3780745d844e26" /><Relationship Type="http://schemas.openxmlformats.org/officeDocument/2006/relationships/slide" Target="/ppt/slides/slide2.xml" Id="Rcfcf1fdd26bc4f5f" /><Relationship Type="http://schemas.openxmlformats.org/officeDocument/2006/relationships/slide" Target="/ppt/slides/slide3.xml" Id="R994abc8c4523423c" /><Relationship Type="http://schemas.openxmlformats.org/officeDocument/2006/relationships/slide" Target="/ppt/slides/slide4.xml" Id="Rd20114f068ce4a23" /><Relationship Type="http://schemas.openxmlformats.org/officeDocument/2006/relationships/slide" Target="/ppt/slides/slide5.xml" Id="Rebd9671baaf8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f15d94758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f2fb014784a26" /><Relationship Type="http://schemas.openxmlformats.org/officeDocument/2006/relationships/theme" Target="/ppt/slideMasters/theme/theme1.xml" Id="Rd2eda79d0773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6f2fb01478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0329d270f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a61c4539c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3b6735ddf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89a0d0f9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3862d29dd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SKORPEN GRENDAHUSLAG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SKORPEN GRENDAHUSLAG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911 887 983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