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548f01c1a148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533aa913eb4f06"/>
  </p:sldMasterIdLst>
  <p:sldIdLst>
    <p:sldId xmlns:r="http://schemas.openxmlformats.org/officeDocument/2006/relationships" id="256" r:id="R35c9fdd8b5184e2e"/>
    <p:sldId xmlns:r="http://schemas.openxmlformats.org/officeDocument/2006/relationships" id="257" r:id="R5691669dc2884ddc"/>
    <p:sldId xmlns:r="http://schemas.openxmlformats.org/officeDocument/2006/relationships" id="258" r:id="Rca093f2fd9084238"/>
    <p:sldId xmlns:r="http://schemas.openxmlformats.org/officeDocument/2006/relationships" id="259" r:id="R4df839aa464c4c4f"/>
    <p:sldId xmlns:r="http://schemas.openxmlformats.org/officeDocument/2006/relationships" id="260" r:id="R8cb9b3315d3f4fe8"/>
    <p:sldId xmlns:r="http://schemas.openxmlformats.org/officeDocument/2006/relationships" id="261" r:id="R7d9ffce506c14960"/>
    <p:sldId xmlns:r="http://schemas.openxmlformats.org/officeDocument/2006/relationships" id="262" r:id="R7ee0a7ad5dd349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533aa913eb4f06" /><Relationship Type="http://schemas.openxmlformats.org/officeDocument/2006/relationships/slide" Target="/ppt/slides/slide1.xml" Id="R35c9fdd8b5184e2e" /><Relationship Type="http://schemas.openxmlformats.org/officeDocument/2006/relationships/slide" Target="/ppt/slides/slide2.xml" Id="R5691669dc2884ddc" /><Relationship Type="http://schemas.openxmlformats.org/officeDocument/2006/relationships/slide" Target="/ppt/slides/slide3.xml" Id="Rca093f2fd9084238" /><Relationship Type="http://schemas.openxmlformats.org/officeDocument/2006/relationships/slide" Target="/ppt/slides/slide4.xml" Id="R4df839aa464c4c4f" /><Relationship Type="http://schemas.openxmlformats.org/officeDocument/2006/relationships/slide" Target="/ppt/slides/slide5.xml" Id="R8cb9b3315d3f4fe8" /><Relationship Type="http://schemas.openxmlformats.org/officeDocument/2006/relationships/slide" Target="/ppt/slides/slide6.xml" Id="R7d9ffce506c14960" /><Relationship Type="http://schemas.openxmlformats.org/officeDocument/2006/relationships/slide" Target="/ppt/slides/slide7.xml" Id="R7ee0a7ad5dd349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12a346eb314f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d4efefcc74706" /><Relationship Type="http://schemas.openxmlformats.org/officeDocument/2006/relationships/theme" Target="/ppt/slideMasters/theme/theme1.xml" Id="R46386049565842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ed4efefcc747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94b1f22c148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952f27d5a4f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0d15bce3246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df1352e5f48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f8c99ebae4e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2585d9a7d45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42fd126f34a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NØTTERØY GRAVESERVICE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NØTTERØY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NØTTERØY GRAVESERVICE AS ble etablert [år] og holder til i Duken.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NØTTERØY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NØTTERØY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NØTTERØY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2 666 596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811 465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1 887 321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NØTTERØY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BERGH TOR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NØTTERØY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Nesbryggveien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3133 Duken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post@notteroygraveservice.no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911 906 287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NØTTERØY GRAVESERVICE AS</a:t>
            </a:r>
          </a:p>
        </p:txBody>
      </p:sp>
    </p:spTree>
  </p:cSld>
  <p:clrMapOvr>
    <a:masterClrMapping xmlns:a="http://schemas.openxmlformats.org/drawingml/2006/main"/>
  </p:clrMapOvr>
</p:sld>
</file>