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af92c51fa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e993391924eee"/>
  </p:sldMasterIdLst>
  <p:sldIdLst>
    <p:sldId xmlns:r="http://schemas.openxmlformats.org/officeDocument/2006/relationships" id="256" r:id="Rcb62393c65804c36"/>
    <p:sldId xmlns:r="http://schemas.openxmlformats.org/officeDocument/2006/relationships" id="257" r:id="R72243946241c44ea"/>
    <p:sldId xmlns:r="http://schemas.openxmlformats.org/officeDocument/2006/relationships" id="258" r:id="R97350eea98e746c9"/>
    <p:sldId xmlns:r="http://schemas.openxmlformats.org/officeDocument/2006/relationships" id="259" r:id="R06c7a5f117e04ed5"/>
    <p:sldId xmlns:r="http://schemas.openxmlformats.org/officeDocument/2006/relationships" id="260" r:id="R1719b658efd4480d"/>
    <p:sldId xmlns:r="http://schemas.openxmlformats.org/officeDocument/2006/relationships" id="261" r:id="R1998bfce020c413a"/>
    <p:sldId xmlns:r="http://schemas.openxmlformats.org/officeDocument/2006/relationships" id="262" r:id="Rc94a1c989888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e993391924eee" /><Relationship Type="http://schemas.openxmlformats.org/officeDocument/2006/relationships/slide" Target="/ppt/slides/slide1.xml" Id="Rcb62393c65804c36" /><Relationship Type="http://schemas.openxmlformats.org/officeDocument/2006/relationships/slide" Target="/ppt/slides/slide2.xml" Id="R72243946241c44ea" /><Relationship Type="http://schemas.openxmlformats.org/officeDocument/2006/relationships/slide" Target="/ppt/slides/slide3.xml" Id="R97350eea98e746c9" /><Relationship Type="http://schemas.openxmlformats.org/officeDocument/2006/relationships/slide" Target="/ppt/slides/slide4.xml" Id="R06c7a5f117e04ed5" /><Relationship Type="http://schemas.openxmlformats.org/officeDocument/2006/relationships/slide" Target="/ppt/slides/slide5.xml" Id="R1719b658efd4480d" /><Relationship Type="http://schemas.openxmlformats.org/officeDocument/2006/relationships/slide" Target="/ppt/slides/slide6.xml" Id="R1998bfce020c413a" /><Relationship Type="http://schemas.openxmlformats.org/officeDocument/2006/relationships/slide" Target="/ppt/slides/slide7.xml" Id="Rc94a1c989888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48d9f9709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1f1bf5a214106" /><Relationship Type="http://schemas.openxmlformats.org/officeDocument/2006/relationships/theme" Target="/ppt/slideMasters/theme/theme1.xml" Id="Raebc92035043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1f1bf5a21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7d4e3260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689351dd0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a1348bfe0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941149f1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81b64352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999b09e1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9100ac2c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50 021 345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46 930 758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254 301 321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HOLDING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GAARDER ALMELAND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GAARDER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GAARDER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911 906 449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AS</a:t>
            </a:r>
          </a:p>
        </p:txBody>
      </p:sp>
    </p:spTree>
  </p:cSld>
  <p:clrMapOvr>
    <a:masterClrMapping xmlns:a="http://schemas.openxmlformats.org/drawingml/2006/main"/>
  </p:clrMapOvr>
</p:sld>
</file>