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4cf84bead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e2773273e4142"/>
  </p:sldMasterIdLst>
  <p:sldIdLst>
    <p:sldId xmlns:r="http://schemas.openxmlformats.org/officeDocument/2006/relationships" id="256" r:id="Rc22d10bdb0c544ab"/>
    <p:sldId xmlns:r="http://schemas.openxmlformats.org/officeDocument/2006/relationships" id="257" r:id="R2f4bf7787f704390"/>
    <p:sldId xmlns:r="http://schemas.openxmlformats.org/officeDocument/2006/relationships" id="258" r:id="R0f866c01bbd044a3"/>
    <p:sldId xmlns:r="http://schemas.openxmlformats.org/officeDocument/2006/relationships" id="259" r:id="R35069a7847a94171"/>
    <p:sldId xmlns:r="http://schemas.openxmlformats.org/officeDocument/2006/relationships" id="260" r:id="R4e8b1aa450534508"/>
    <p:sldId xmlns:r="http://schemas.openxmlformats.org/officeDocument/2006/relationships" id="261" r:id="Re9d0c00dbd54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e2773273e4142" /><Relationship Type="http://schemas.openxmlformats.org/officeDocument/2006/relationships/slide" Target="/ppt/slides/slide1.xml" Id="Rc22d10bdb0c544ab" /><Relationship Type="http://schemas.openxmlformats.org/officeDocument/2006/relationships/slide" Target="/ppt/slides/slide2.xml" Id="R2f4bf7787f704390" /><Relationship Type="http://schemas.openxmlformats.org/officeDocument/2006/relationships/slide" Target="/ppt/slides/slide3.xml" Id="R0f866c01bbd044a3" /><Relationship Type="http://schemas.openxmlformats.org/officeDocument/2006/relationships/slide" Target="/ppt/slides/slide4.xml" Id="R35069a7847a94171" /><Relationship Type="http://schemas.openxmlformats.org/officeDocument/2006/relationships/slide" Target="/ppt/slides/slide5.xml" Id="R4e8b1aa450534508" /><Relationship Type="http://schemas.openxmlformats.org/officeDocument/2006/relationships/slide" Target="/ppt/slides/slide6.xml" Id="Re9d0c00dbd54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84a3a1c52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1d05d65ca4451" /><Relationship Type="http://schemas.openxmlformats.org/officeDocument/2006/relationships/theme" Target="/ppt/slideMasters/theme/theme1.xml" Id="R098534fd19ae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1d05d65ca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b6024644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b903fc47d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72bd35eda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6ad400cc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ec058a41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9a5de62f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MOLAND TOTAL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Botnhågveien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9308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