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95e5948392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d83d37d9c9489c"/>
  </p:sldMasterIdLst>
  <p:sldIdLst>
    <p:sldId xmlns:r="http://schemas.openxmlformats.org/officeDocument/2006/relationships" id="256" r:id="R914a6a7b1aa546a5"/>
    <p:sldId xmlns:r="http://schemas.openxmlformats.org/officeDocument/2006/relationships" id="257" r:id="R33b3c54a6fc94f7d"/>
    <p:sldId xmlns:r="http://schemas.openxmlformats.org/officeDocument/2006/relationships" id="258" r:id="Reb1c0ea9349b48eb"/>
    <p:sldId xmlns:r="http://schemas.openxmlformats.org/officeDocument/2006/relationships" id="259" r:id="R90568cd974ce450f"/>
    <p:sldId xmlns:r="http://schemas.openxmlformats.org/officeDocument/2006/relationships" id="260" r:id="Rd2824b425c724e09"/>
    <p:sldId xmlns:r="http://schemas.openxmlformats.org/officeDocument/2006/relationships" id="261" r:id="Rf8d1d9bb619a4908"/>
    <p:sldId xmlns:r="http://schemas.openxmlformats.org/officeDocument/2006/relationships" id="262" r:id="R2979beda1748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83d37d9c9489c" /><Relationship Type="http://schemas.openxmlformats.org/officeDocument/2006/relationships/slide" Target="/ppt/slides/slide1.xml" Id="R914a6a7b1aa546a5" /><Relationship Type="http://schemas.openxmlformats.org/officeDocument/2006/relationships/slide" Target="/ppt/slides/slide2.xml" Id="R33b3c54a6fc94f7d" /><Relationship Type="http://schemas.openxmlformats.org/officeDocument/2006/relationships/slide" Target="/ppt/slides/slide3.xml" Id="Reb1c0ea9349b48eb" /><Relationship Type="http://schemas.openxmlformats.org/officeDocument/2006/relationships/slide" Target="/ppt/slides/slide4.xml" Id="R90568cd974ce450f" /><Relationship Type="http://schemas.openxmlformats.org/officeDocument/2006/relationships/slide" Target="/ppt/slides/slide5.xml" Id="Rd2824b425c724e09" /><Relationship Type="http://schemas.openxmlformats.org/officeDocument/2006/relationships/slide" Target="/ppt/slides/slide6.xml" Id="Rf8d1d9bb619a4908" /><Relationship Type="http://schemas.openxmlformats.org/officeDocument/2006/relationships/slide" Target="/ppt/slides/slide7.xml" Id="R2979beda1748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7fa3e41c747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8013f1dcc4884" /><Relationship Type="http://schemas.openxmlformats.org/officeDocument/2006/relationships/theme" Target="/ppt/slideMasters/theme/theme1.xml" Id="R8f82a26db63f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48013f1dcc48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0d52cc91f41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9bb8788e7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87af73c23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40a26f7dc40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aa75ab66d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d1bbc4af74c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eb56976ab41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MOLAND TOTAL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TOTAL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 TOTAL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TOTAL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TOTAL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TOTAL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33 735 306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3 782 215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2 888 320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21 371 781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36 100 348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TOTAL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R.B.I.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FROSTAMO INVEST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TOTAL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Botnhågveien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9308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911 908 921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TOTAL AS</a:t>
            </a:r>
          </a:p>
        </p:txBody>
      </p:sp>
    </p:spTree>
  </p:cSld>
  <p:clrMapOvr>
    <a:masterClrMapping xmlns:a="http://schemas.openxmlformats.org/drawingml/2006/main"/>
  </p:clrMapOvr>
</p:sld>
</file>