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22d0ec82e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52cdf28014a00"/>
  </p:sldMasterIdLst>
  <p:sldIdLst>
    <p:sldId xmlns:r="http://schemas.openxmlformats.org/officeDocument/2006/relationships" id="256" r:id="R3217359d76074853"/>
    <p:sldId xmlns:r="http://schemas.openxmlformats.org/officeDocument/2006/relationships" id="257" r:id="Rd773f1dff3a24aa1"/>
    <p:sldId xmlns:r="http://schemas.openxmlformats.org/officeDocument/2006/relationships" id="258" r:id="R02a14eb372044584"/>
    <p:sldId xmlns:r="http://schemas.openxmlformats.org/officeDocument/2006/relationships" id="259" r:id="Rda9e2dc0461346a8"/>
    <p:sldId xmlns:r="http://schemas.openxmlformats.org/officeDocument/2006/relationships" id="260" r:id="R48e3b3167d73429e"/>
    <p:sldId xmlns:r="http://schemas.openxmlformats.org/officeDocument/2006/relationships" id="261" r:id="R78988a0b07e84ea3"/>
    <p:sldId xmlns:r="http://schemas.openxmlformats.org/officeDocument/2006/relationships" id="262" r:id="R3e2165c8bf04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52cdf28014a00" /><Relationship Type="http://schemas.openxmlformats.org/officeDocument/2006/relationships/slide" Target="/ppt/slides/slide1.xml" Id="R3217359d76074853" /><Relationship Type="http://schemas.openxmlformats.org/officeDocument/2006/relationships/slide" Target="/ppt/slides/slide2.xml" Id="Rd773f1dff3a24aa1" /><Relationship Type="http://schemas.openxmlformats.org/officeDocument/2006/relationships/slide" Target="/ppt/slides/slide3.xml" Id="R02a14eb372044584" /><Relationship Type="http://schemas.openxmlformats.org/officeDocument/2006/relationships/slide" Target="/ppt/slides/slide4.xml" Id="Rda9e2dc0461346a8" /><Relationship Type="http://schemas.openxmlformats.org/officeDocument/2006/relationships/slide" Target="/ppt/slides/slide5.xml" Id="R48e3b3167d73429e" /><Relationship Type="http://schemas.openxmlformats.org/officeDocument/2006/relationships/slide" Target="/ppt/slides/slide6.xml" Id="R78988a0b07e84ea3" /><Relationship Type="http://schemas.openxmlformats.org/officeDocument/2006/relationships/slide" Target="/ppt/slides/slide7.xml" Id="R3e2165c8bf04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d298b4245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4b22320f14df4" /><Relationship Type="http://schemas.openxmlformats.org/officeDocument/2006/relationships/theme" Target="/ppt/slideMasters/theme/theme1.xml" Id="Rbd646ec87234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4b22320f1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c3bf4c942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df31458f7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4471a7bd9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a9d8827df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0965f525b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eecbe9cb648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e5f05bf8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35 603 333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4 034 085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3 135 912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16 018 274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OLAFSEN THOMAS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JAN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Caspar Storms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post@ryenvvs.no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911 910 292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RYEN VVS AS</a:t>
            </a:r>
          </a:p>
        </p:txBody>
      </p:sp>
    </p:spTree>
  </p:cSld>
  <p:clrMapOvr>
    <a:masterClrMapping xmlns:a="http://schemas.openxmlformats.org/drawingml/2006/main"/>
  </p:clrMapOvr>
</p:sld>
</file>