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43ac07080dc40d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4d017d18d5341f6"/>
  </p:sldMasterIdLst>
  <p:sldIdLst>
    <p:sldId xmlns:r="http://schemas.openxmlformats.org/officeDocument/2006/relationships" id="256" r:id="R7cd5024c95954a01"/>
    <p:sldId xmlns:r="http://schemas.openxmlformats.org/officeDocument/2006/relationships" id="257" r:id="R3cf39408556a4343"/>
    <p:sldId xmlns:r="http://schemas.openxmlformats.org/officeDocument/2006/relationships" id="258" r:id="R6ca27df71abe493f"/>
    <p:sldId xmlns:r="http://schemas.openxmlformats.org/officeDocument/2006/relationships" id="259" r:id="Rf92c7deea9ff4ee8"/>
    <p:sldId xmlns:r="http://schemas.openxmlformats.org/officeDocument/2006/relationships" id="260" r:id="Rd3ff834fecee4974"/>
    <p:sldId xmlns:r="http://schemas.openxmlformats.org/officeDocument/2006/relationships" id="261" r:id="Ra4575b62585a4bfb"/>
    <p:sldId xmlns:r="http://schemas.openxmlformats.org/officeDocument/2006/relationships" id="262" r:id="R546e8ada504840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d017d18d5341f6" /><Relationship Type="http://schemas.openxmlformats.org/officeDocument/2006/relationships/slide" Target="/ppt/slides/slide1.xml" Id="R7cd5024c95954a01" /><Relationship Type="http://schemas.openxmlformats.org/officeDocument/2006/relationships/slide" Target="/ppt/slides/slide2.xml" Id="R3cf39408556a4343" /><Relationship Type="http://schemas.openxmlformats.org/officeDocument/2006/relationships/slide" Target="/ppt/slides/slide3.xml" Id="R6ca27df71abe493f" /><Relationship Type="http://schemas.openxmlformats.org/officeDocument/2006/relationships/slide" Target="/ppt/slides/slide4.xml" Id="Rf92c7deea9ff4ee8" /><Relationship Type="http://schemas.openxmlformats.org/officeDocument/2006/relationships/slide" Target="/ppt/slides/slide5.xml" Id="Rd3ff834fecee4974" /><Relationship Type="http://schemas.openxmlformats.org/officeDocument/2006/relationships/slide" Target="/ppt/slides/slide6.xml" Id="Ra4575b62585a4bfb" /><Relationship Type="http://schemas.openxmlformats.org/officeDocument/2006/relationships/slide" Target="/ppt/slides/slide7.xml" Id="R546e8ada504840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149e57dec446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81eebf636c4a8e" /><Relationship Type="http://schemas.openxmlformats.org/officeDocument/2006/relationships/theme" Target="/ppt/slideMasters/theme/theme1.xml" Id="Rd4ce46aa1f0042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781eebf636c4a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d32800611348c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f628759def46b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4211396b384ff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c1d57835bd46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c09f91b1604d2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877f2d2907402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ba2f6afb1542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JUUL GAGNUM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JUUL GAGNUM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JUUL GAGNUM AS ble etablert [år] og holder til i Billingstad.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JUUL GAGNUM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JUUL GAGNUM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JUUL GAGNUM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3 456 672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2 970 955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3 114 356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22 904 644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25 110 221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JUUL GAGNUM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GAGNUM  –  96,3 %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MARIUS FREDBERG GAGNUM  –  1,4 %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GULBRAND GAGNUM  –  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GAGNUM  –  0,5 %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JUUL GAGNUM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Billingstadsletta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1396 Billingstad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66845073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911 913 755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JUUL GAGNUM AS</a:t>
            </a:r>
          </a:p>
        </p:txBody>
      </p:sp>
    </p:spTree>
  </p:cSld>
  <p:clrMapOvr>
    <a:masterClrMapping xmlns:a="http://schemas.openxmlformats.org/drawingml/2006/main"/>
  </p:clrMapOvr>
</p:sld>
</file>