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e15f732c2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0665ebb004f16"/>
  </p:sldMasterIdLst>
  <p:sldIdLst>
    <p:sldId xmlns:r="http://schemas.openxmlformats.org/officeDocument/2006/relationships" id="256" r:id="Re1dd98e8544348da"/>
    <p:sldId xmlns:r="http://schemas.openxmlformats.org/officeDocument/2006/relationships" id="257" r:id="R4316cbb8e88c4058"/>
    <p:sldId xmlns:r="http://schemas.openxmlformats.org/officeDocument/2006/relationships" id="258" r:id="R8261fe9dcd2f42fa"/>
    <p:sldId xmlns:r="http://schemas.openxmlformats.org/officeDocument/2006/relationships" id="259" r:id="Rf2851a1ac501445a"/>
    <p:sldId xmlns:r="http://schemas.openxmlformats.org/officeDocument/2006/relationships" id="260" r:id="Rd78f8925e6e44b30"/>
    <p:sldId xmlns:r="http://schemas.openxmlformats.org/officeDocument/2006/relationships" id="261" r:id="Rd86d7eb855534713"/>
    <p:sldId xmlns:r="http://schemas.openxmlformats.org/officeDocument/2006/relationships" id="262" r:id="Rc7b78be61215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0665ebb004f16" /><Relationship Type="http://schemas.openxmlformats.org/officeDocument/2006/relationships/slide" Target="/ppt/slides/slide1.xml" Id="Re1dd98e8544348da" /><Relationship Type="http://schemas.openxmlformats.org/officeDocument/2006/relationships/slide" Target="/ppt/slides/slide2.xml" Id="R4316cbb8e88c4058" /><Relationship Type="http://schemas.openxmlformats.org/officeDocument/2006/relationships/slide" Target="/ppt/slides/slide3.xml" Id="R8261fe9dcd2f42fa" /><Relationship Type="http://schemas.openxmlformats.org/officeDocument/2006/relationships/slide" Target="/ppt/slides/slide4.xml" Id="Rf2851a1ac501445a" /><Relationship Type="http://schemas.openxmlformats.org/officeDocument/2006/relationships/slide" Target="/ppt/slides/slide5.xml" Id="Rd78f8925e6e44b30" /><Relationship Type="http://schemas.openxmlformats.org/officeDocument/2006/relationships/slide" Target="/ppt/slides/slide6.xml" Id="Rd86d7eb855534713" /><Relationship Type="http://schemas.openxmlformats.org/officeDocument/2006/relationships/slide" Target="/ppt/slides/slide7.xml" Id="Rc7b78be61215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d56435694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9a65780bc49bf" /><Relationship Type="http://schemas.openxmlformats.org/officeDocument/2006/relationships/theme" Target="/ppt/slideMasters/theme/theme1.xml" Id="Rb7520e1bd26f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9a65780bc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12ffe4651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c5d2ed2b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a9080f6d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a0e34dba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a52de281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d7877318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82054843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WESPI AS ble etablert [år] og holder til i Botnhamn.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PATRICK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Laukvikveien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9373 Botnhamn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86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911 914 298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WESPI AS</a:t>
            </a:r>
          </a:p>
        </p:txBody>
      </p:sp>
    </p:spTree>
  </p:cSld>
  <p:clrMapOvr>
    <a:masterClrMapping xmlns:a="http://schemas.openxmlformats.org/drawingml/2006/main"/>
  </p:clrMapOvr>
</p:sld>
</file>