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bab6ebc277440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d55e5768a8a4905"/>
  </p:sldMasterIdLst>
  <p:sldIdLst>
    <p:sldId xmlns:r="http://schemas.openxmlformats.org/officeDocument/2006/relationships" id="256" r:id="R40a8972465044b2e"/>
    <p:sldId xmlns:r="http://schemas.openxmlformats.org/officeDocument/2006/relationships" id="257" r:id="R6c96a7f153f34d90"/>
    <p:sldId xmlns:r="http://schemas.openxmlformats.org/officeDocument/2006/relationships" id="258" r:id="Rf63099b18962417a"/>
    <p:sldId xmlns:r="http://schemas.openxmlformats.org/officeDocument/2006/relationships" id="259" r:id="R1ac89ee68ff741a8"/>
    <p:sldId xmlns:r="http://schemas.openxmlformats.org/officeDocument/2006/relationships" id="260" r:id="R0c2b189f0fd3400f"/>
    <p:sldId xmlns:r="http://schemas.openxmlformats.org/officeDocument/2006/relationships" id="261" r:id="R808564a7745d417a"/>
    <p:sldId xmlns:r="http://schemas.openxmlformats.org/officeDocument/2006/relationships" id="262" r:id="R62047db527cf44c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55e5768a8a4905" /><Relationship Type="http://schemas.openxmlformats.org/officeDocument/2006/relationships/slide" Target="/ppt/slides/slide1.xml" Id="R40a8972465044b2e" /><Relationship Type="http://schemas.openxmlformats.org/officeDocument/2006/relationships/slide" Target="/ppt/slides/slide2.xml" Id="R6c96a7f153f34d90" /><Relationship Type="http://schemas.openxmlformats.org/officeDocument/2006/relationships/slide" Target="/ppt/slides/slide3.xml" Id="Rf63099b18962417a" /><Relationship Type="http://schemas.openxmlformats.org/officeDocument/2006/relationships/slide" Target="/ppt/slides/slide4.xml" Id="R1ac89ee68ff741a8" /><Relationship Type="http://schemas.openxmlformats.org/officeDocument/2006/relationships/slide" Target="/ppt/slides/slide5.xml" Id="R0c2b189f0fd3400f" /><Relationship Type="http://schemas.openxmlformats.org/officeDocument/2006/relationships/slide" Target="/ppt/slides/slide6.xml" Id="R808564a7745d417a" /><Relationship Type="http://schemas.openxmlformats.org/officeDocument/2006/relationships/slide" Target="/ppt/slides/slide7.xml" Id="R62047db527cf44c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449ec2371b43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654c2690824756" /><Relationship Type="http://schemas.openxmlformats.org/officeDocument/2006/relationships/theme" Target="/ppt/slideMasters/theme/theme1.xml" Id="Re128b6152ad543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654c26908247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ca233805a146b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08d6e6163341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4a8d385ecc41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2a77acccc145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f076162dec4e0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c58203b3a840f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639dcf176943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JINGLE JANGLE MORNING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JINGLE JANGLE MORNING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JINGLE JANGLE MORNING AS ble etablert [år] og holder til i Stabekk.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JINGLE JANGLE MORNING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JINGLE JANGLE MORNING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JINGLE JANGLE MORNING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142 993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13 209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159 347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398 445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457 123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JINGLE JANGLE MORNING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HENRIK FOLKE OSSUM  –  83,3 %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TORUNN ØSTREM OSSUM  –  16,7 %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JINGLE JANGLE MORNING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Storengveien 31A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1368 Stabekk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tambourine@jinglejanglemorning.no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911 919 613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JINGLE JANGLE MORNING AS</a:t>
            </a:r>
          </a:p>
        </p:txBody>
      </p:sp>
    </p:spTree>
  </p:cSld>
  <p:clrMapOvr>
    <a:masterClrMapping xmlns:a="http://schemas.openxmlformats.org/drawingml/2006/main"/>
  </p:clrMapOvr>
</p:sld>
</file>