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217c4ccf24b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aef6fb627b4691"/>
  </p:sldMasterIdLst>
  <p:sldIdLst>
    <p:sldId xmlns:r="http://schemas.openxmlformats.org/officeDocument/2006/relationships" id="256" r:id="R4da748c94fd64257"/>
    <p:sldId xmlns:r="http://schemas.openxmlformats.org/officeDocument/2006/relationships" id="257" r:id="Rf347d82c866a41da"/>
    <p:sldId xmlns:r="http://schemas.openxmlformats.org/officeDocument/2006/relationships" id="258" r:id="R2b974f82e62d4d72"/>
    <p:sldId xmlns:r="http://schemas.openxmlformats.org/officeDocument/2006/relationships" id="259" r:id="R0223e7ed7f7d46ce"/>
    <p:sldId xmlns:r="http://schemas.openxmlformats.org/officeDocument/2006/relationships" id="260" r:id="R69fec9019cc04293"/>
    <p:sldId xmlns:r="http://schemas.openxmlformats.org/officeDocument/2006/relationships" id="261" r:id="R0d83b346e6c140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ef6fb627b4691" /><Relationship Type="http://schemas.openxmlformats.org/officeDocument/2006/relationships/slide" Target="/ppt/slides/slide1.xml" Id="R4da748c94fd64257" /><Relationship Type="http://schemas.openxmlformats.org/officeDocument/2006/relationships/slide" Target="/ppt/slides/slide2.xml" Id="Rf347d82c866a41da" /><Relationship Type="http://schemas.openxmlformats.org/officeDocument/2006/relationships/slide" Target="/ppt/slides/slide3.xml" Id="R2b974f82e62d4d72" /><Relationship Type="http://schemas.openxmlformats.org/officeDocument/2006/relationships/slide" Target="/ppt/slides/slide4.xml" Id="R0223e7ed7f7d46ce" /><Relationship Type="http://schemas.openxmlformats.org/officeDocument/2006/relationships/slide" Target="/ppt/slides/slide5.xml" Id="R69fec9019cc04293" /><Relationship Type="http://schemas.openxmlformats.org/officeDocument/2006/relationships/slide" Target="/ppt/slides/slide6.xml" Id="R0d83b346e6c140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435a9519f42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d3068c1804433" /><Relationship Type="http://schemas.openxmlformats.org/officeDocument/2006/relationships/theme" Target="/ppt/slideMasters/theme/theme1.xml" Id="Rbe4d47dae9f24a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d3068c18044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4680fdc184e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fd5d0b8fa4f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10a4a07ec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c65a743834a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9cd78b54b41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6dc489bda48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STRINDA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Stokkanhaugen 189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rolfstenersen@loqal.no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911 920 182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STRINDA RØRSERVICE AS</a:t>
            </a:r>
          </a:p>
        </p:txBody>
      </p:sp>
    </p:spTree>
  </p:cSld>
  <p:clrMapOvr>
    <a:masterClrMapping xmlns:a="http://schemas.openxmlformats.org/drawingml/2006/main"/>
  </p:clrMapOvr>
</p:sld>
</file>