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d03a4be6c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c9bf3ff474c68"/>
  </p:sldMasterIdLst>
  <p:sldIdLst>
    <p:sldId xmlns:r="http://schemas.openxmlformats.org/officeDocument/2006/relationships" id="256" r:id="Rf5aeca1e4f124571"/>
    <p:sldId xmlns:r="http://schemas.openxmlformats.org/officeDocument/2006/relationships" id="257" r:id="Rfa46076ee8bc43ff"/>
    <p:sldId xmlns:r="http://schemas.openxmlformats.org/officeDocument/2006/relationships" id="258" r:id="R646f9d7319214175"/>
    <p:sldId xmlns:r="http://schemas.openxmlformats.org/officeDocument/2006/relationships" id="259" r:id="R17c38c3934104ec1"/>
    <p:sldId xmlns:r="http://schemas.openxmlformats.org/officeDocument/2006/relationships" id="260" r:id="R21a55d416e9144aa"/>
    <p:sldId xmlns:r="http://schemas.openxmlformats.org/officeDocument/2006/relationships" id="261" r:id="R6f15321cfe7b4db2"/>
    <p:sldId xmlns:r="http://schemas.openxmlformats.org/officeDocument/2006/relationships" id="262" r:id="R3e9b964b975f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c9bf3ff474c68" /><Relationship Type="http://schemas.openxmlformats.org/officeDocument/2006/relationships/slide" Target="/ppt/slides/slide1.xml" Id="Rf5aeca1e4f124571" /><Relationship Type="http://schemas.openxmlformats.org/officeDocument/2006/relationships/slide" Target="/ppt/slides/slide2.xml" Id="Rfa46076ee8bc43ff" /><Relationship Type="http://schemas.openxmlformats.org/officeDocument/2006/relationships/slide" Target="/ppt/slides/slide3.xml" Id="R646f9d7319214175" /><Relationship Type="http://schemas.openxmlformats.org/officeDocument/2006/relationships/slide" Target="/ppt/slides/slide4.xml" Id="R17c38c3934104ec1" /><Relationship Type="http://schemas.openxmlformats.org/officeDocument/2006/relationships/slide" Target="/ppt/slides/slide5.xml" Id="R21a55d416e9144aa" /><Relationship Type="http://schemas.openxmlformats.org/officeDocument/2006/relationships/slide" Target="/ppt/slides/slide6.xml" Id="R6f15321cfe7b4db2" /><Relationship Type="http://schemas.openxmlformats.org/officeDocument/2006/relationships/slide" Target="/ppt/slides/slide7.xml" Id="R3e9b964b975f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478f39d5f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a308b70504b6b" /><Relationship Type="http://schemas.openxmlformats.org/officeDocument/2006/relationships/theme" Target="/ppt/slideMasters/theme/theme1.xml" Id="Ra9dd3469cbe3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a308b7050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fe34f9d9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f69cbf69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3f966530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77c4813b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931690f2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e38133ba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3598da09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DYKKERKOMPANIET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DYKKERKOMPANIET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7 623 602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JOHAN KRANE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BJØRNAR KILDAHL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DYKKERKOMPANIET EIENDOM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911 927 845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DYKKERKOMPANIET EIENDOM AS</a:t>
            </a:r>
          </a:p>
        </p:txBody>
      </p:sp>
    </p:spTree>
  </p:cSld>
  <p:clrMapOvr>
    <a:masterClrMapping xmlns:a="http://schemas.openxmlformats.org/drawingml/2006/main"/>
  </p:clrMapOvr>
</p:sld>
</file>