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8e0681ffd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d32b44c894ba4"/>
  </p:sldMasterIdLst>
  <p:sldIdLst>
    <p:sldId xmlns:r="http://schemas.openxmlformats.org/officeDocument/2006/relationships" id="256" r:id="R82e6464d60d642bc"/>
    <p:sldId xmlns:r="http://schemas.openxmlformats.org/officeDocument/2006/relationships" id="257" r:id="Rd5345a36bbb0408a"/>
    <p:sldId xmlns:r="http://schemas.openxmlformats.org/officeDocument/2006/relationships" id="258" r:id="R920a36cb446c44e4"/>
    <p:sldId xmlns:r="http://schemas.openxmlformats.org/officeDocument/2006/relationships" id="259" r:id="R15dc8611f74d4028"/>
    <p:sldId xmlns:r="http://schemas.openxmlformats.org/officeDocument/2006/relationships" id="260" r:id="Rc21fa8abd7a04e31"/>
    <p:sldId xmlns:r="http://schemas.openxmlformats.org/officeDocument/2006/relationships" id="261" r:id="R7e2803bbecf3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d32b44c894ba4" /><Relationship Type="http://schemas.openxmlformats.org/officeDocument/2006/relationships/slide" Target="/ppt/slides/slide1.xml" Id="R82e6464d60d642bc" /><Relationship Type="http://schemas.openxmlformats.org/officeDocument/2006/relationships/slide" Target="/ppt/slides/slide2.xml" Id="Rd5345a36bbb0408a" /><Relationship Type="http://schemas.openxmlformats.org/officeDocument/2006/relationships/slide" Target="/ppt/slides/slide3.xml" Id="R920a36cb446c44e4" /><Relationship Type="http://schemas.openxmlformats.org/officeDocument/2006/relationships/slide" Target="/ppt/slides/slide4.xml" Id="R15dc8611f74d4028" /><Relationship Type="http://schemas.openxmlformats.org/officeDocument/2006/relationships/slide" Target="/ppt/slides/slide5.xml" Id="Rc21fa8abd7a04e31" /><Relationship Type="http://schemas.openxmlformats.org/officeDocument/2006/relationships/slide" Target="/ppt/slides/slide6.xml" Id="R7e2803bbecf3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bac04e134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094157a24f34" /><Relationship Type="http://schemas.openxmlformats.org/officeDocument/2006/relationships/theme" Target="/ppt/slideMasters/theme/theme1.xml" Id="R2b171bdd0e85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8094157a2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56323403b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30c5da96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a91b0aafd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45a98933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1fd0737e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bd2b2253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KENNETH A.V. HILAN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7510 Skatval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