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d5f390edcd4e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6c47c601504810"/>
  </p:sldMasterIdLst>
  <p:sldIdLst>
    <p:sldId xmlns:r="http://schemas.openxmlformats.org/officeDocument/2006/relationships" id="256" r:id="R10e9529deb494eaa"/>
    <p:sldId xmlns:r="http://schemas.openxmlformats.org/officeDocument/2006/relationships" id="257" r:id="R726622d2b51f4f33"/>
    <p:sldId xmlns:r="http://schemas.openxmlformats.org/officeDocument/2006/relationships" id="258" r:id="R27900e200a16421d"/>
    <p:sldId xmlns:r="http://schemas.openxmlformats.org/officeDocument/2006/relationships" id="259" r:id="R560425a93bd24866"/>
    <p:sldId xmlns:r="http://schemas.openxmlformats.org/officeDocument/2006/relationships" id="260" r:id="R2237be0683c54e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c47c601504810" /><Relationship Type="http://schemas.openxmlformats.org/officeDocument/2006/relationships/slide" Target="/ppt/slides/slide1.xml" Id="R10e9529deb494eaa" /><Relationship Type="http://schemas.openxmlformats.org/officeDocument/2006/relationships/slide" Target="/ppt/slides/slide2.xml" Id="R726622d2b51f4f33" /><Relationship Type="http://schemas.openxmlformats.org/officeDocument/2006/relationships/slide" Target="/ppt/slides/slide3.xml" Id="R27900e200a16421d" /><Relationship Type="http://schemas.openxmlformats.org/officeDocument/2006/relationships/slide" Target="/ppt/slides/slide4.xml" Id="R560425a93bd24866" /><Relationship Type="http://schemas.openxmlformats.org/officeDocument/2006/relationships/slide" Target="/ppt/slides/slide5.xml" Id="R2237be0683c54e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57a7d9bb748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dfbc9eb464d82" /><Relationship Type="http://schemas.openxmlformats.org/officeDocument/2006/relationships/theme" Target="/ppt/slideMasters/theme/theme1.xml" Id="R902672eed33a4c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2dfbc9eb464d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c66ddf37d47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f0eb7b8ff43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d2be54eff4d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a4a22a54b45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fb63e2af74d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KENNETH A.V. HILAN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KENNETH A.V. HILAN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A.V. HILAN ble etablert [år] og holder til i Skatval.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KENNETH A.V. HILAN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KENNETH A.V. HILAN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KENNETH A.V. HILAN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7510 Skatval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911 928 043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KENNETH A.V. HILAN</a:t>
            </a:r>
          </a:p>
        </p:txBody>
      </p:sp>
    </p:spTree>
  </p:cSld>
  <p:clrMapOvr>
    <a:masterClrMapping xmlns:a="http://schemas.openxmlformats.org/drawingml/2006/main"/>
  </p:clrMapOvr>
</p:sld>
</file>