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599e382ca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9987a9c9f4020"/>
  </p:sldMasterIdLst>
  <p:sldIdLst>
    <p:sldId xmlns:r="http://schemas.openxmlformats.org/officeDocument/2006/relationships" id="256" r:id="Rc46cb8671fa64575"/>
    <p:sldId xmlns:r="http://schemas.openxmlformats.org/officeDocument/2006/relationships" id="257" r:id="Rb403292513f34fce"/>
    <p:sldId xmlns:r="http://schemas.openxmlformats.org/officeDocument/2006/relationships" id="258" r:id="Rc577b404c19e4707"/>
    <p:sldId xmlns:r="http://schemas.openxmlformats.org/officeDocument/2006/relationships" id="259" r:id="Ra148c79127c5431d"/>
    <p:sldId xmlns:r="http://schemas.openxmlformats.org/officeDocument/2006/relationships" id="260" r:id="Rebd0755d6a774c16"/>
    <p:sldId xmlns:r="http://schemas.openxmlformats.org/officeDocument/2006/relationships" id="261" r:id="R7091d06143874474"/>
    <p:sldId xmlns:r="http://schemas.openxmlformats.org/officeDocument/2006/relationships" id="262" r:id="R5934e0321be6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9987a9c9f4020" /><Relationship Type="http://schemas.openxmlformats.org/officeDocument/2006/relationships/slide" Target="/ppt/slides/slide1.xml" Id="Rc46cb8671fa64575" /><Relationship Type="http://schemas.openxmlformats.org/officeDocument/2006/relationships/slide" Target="/ppt/slides/slide2.xml" Id="Rb403292513f34fce" /><Relationship Type="http://schemas.openxmlformats.org/officeDocument/2006/relationships/slide" Target="/ppt/slides/slide3.xml" Id="Rc577b404c19e4707" /><Relationship Type="http://schemas.openxmlformats.org/officeDocument/2006/relationships/slide" Target="/ppt/slides/slide4.xml" Id="Ra148c79127c5431d" /><Relationship Type="http://schemas.openxmlformats.org/officeDocument/2006/relationships/slide" Target="/ppt/slides/slide5.xml" Id="Rebd0755d6a774c16" /><Relationship Type="http://schemas.openxmlformats.org/officeDocument/2006/relationships/slide" Target="/ppt/slides/slide6.xml" Id="R7091d06143874474" /><Relationship Type="http://schemas.openxmlformats.org/officeDocument/2006/relationships/slide" Target="/ppt/slides/slide7.xml" Id="R5934e0321be6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3ad8e5c4a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d5dcd49dc4616" /><Relationship Type="http://schemas.openxmlformats.org/officeDocument/2006/relationships/theme" Target="/ppt/slideMasters/theme/theme1.xml" Id="Rd13cb71311b0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d5dcd49dc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38de40255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5b9e0ae4c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f6d270cbd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8b37a8dbb45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0faa9166e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579b50852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259e2296a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353 540 843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19 011 568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28 267 041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145 402 114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JUNIOR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S.I.D.O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25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post@flytas.no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www.flytas.no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911 944 502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ENTREPRENØR AS</a:t>
            </a:r>
          </a:p>
        </p:txBody>
      </p:sp>
    </p:spTree>
  </p:cSld>
  <p:clrMapOvr>
    <a:masterClrMapping xmlns:a="http://schemas.openxmlformats.org/drawingml/2006/main"/>
  </p:clrMapOvr>
</p:sld>
</file>