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dcd000f8cf4b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541c6c8548467c"/>
  </p:sldMasterIdLst>
  <p:sldIdLst>
    <p:sldId xmlns:r="http://schemas.openxmlformats.org/officeDocument/2006/relationships" id="256" r:id="Rc27ad9214d134a36"/>
    <p:sldId xmlns:r="http://schemas.openxmlformats.org/officeDocument/2006/relationships" id="257" r:id="R70f475378cee4b2b"/>
    <p:sldId xmlns:r="http://schemas.openxmlformats.org/officeDocument/2006/relationships" id="258" r:id="R56dc656f37ca43c0"/>
    <p:sldId xmlns:r="http://schemas.openxmlformats.org/officeDocument/2006/relationships" id="259" r:id="R21cce8a9fe994c95"/>
    <p:sldId xmlns:r="http://schemas.openxmlformats.org/officeDocument/2006/relationships" id="260" r:id="R51d5f0c81ec740b7"/>
    <p:sldId xmlns:r="http://schemas.openxmlformats.org/officeDocument/2006/relationships" id="261" r:id="R9e3084077cca4dab"/>
    <p:sldId xmlns:r="http://schemas.openxmlformats.org/officeDocument/2006/relationships" id="262" r:id="Rf494a1deb94d45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541c6c8548467c" /><Relationship Type="http://schemas.openxmlformats.org/officeDocument/2006/relationships/slide" Target="/ppt/slides/slide1.xml" Id="Rc27ad9214d134a36" /><Relationship Type="http://schemas.openxmlformats.org/officeDocument/2006/relationships/slide" Target="/ppt/slides/slide2.xml" Id="R70f475378cee4b2b" /><Relationship Type="http://schemas.openxmlformats.org/officeDocument/2006/relationships/slide" Target="/ppt/slides/slide3.xml" Id="R56dc656f37ca43c0" /><Relationship Type="http://schemas.openxmlformats.org/officeDocument/2006/relationships/slide" Target="/ppt/slides/slide4.xml" Id="R21cce8a9fe994c95" /><Relationship Type="http://schemas.openxmlformats.org/officeDocument/2006/relationships/slide" Target="/ppt/slides/slide5.xml" Id="R51d5f0c81ec740b7" /><Relationship Type="http://schemas.openxmlformats.org/officeDocument/2006/relationships/slide" Target="/ppt/slides/slide6.xml" Id="R9e3084077cca4dab" /><Relationship Type="http://schemas.openxmlformats.org/officeDocument/2006/relationships/slide" Target="/ppt/slides/slide7.xml" Id="Rf494a1deb94d45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af8912cbdb4d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cb46b5f3241ba" /><Relationship Type="http://schemas.openxmlformats.org/officeDocument/2006/relationships/theme" Target="/ppt/slideMasters/theme/theme1.xml" Id="R39adb14798ba40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8cb46b5f3241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d66e8a4dfb44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4f4d3181440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74e3d9565a4b2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be20e5708a49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5a11e2777f4d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7768a1c694f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6a50224b641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LEIF KLASHAUGEN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KLASHAUGEN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1 173 504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4 634 668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4 649 820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KLASHAUGEN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FÆSTE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Vårstien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2611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911 947 595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LEIF KLASHAUGEN AS</a:t>
            </a:r>
          </a:p>
        </p:txBody>
      </p:sp>
    </p:spTree>
  </p:cSld>
  <p:clrMapOvr>
    <a:masterClrMapping xmlns:a="http://schemas.openxmlformats.org/drawingml/2006/main"/>
  </p:clrMapOvr>
</p:sld>
</file>