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f3dcda7194d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821ed0fe2486b"/>
  </p:sldMasterIdLst>
  <p:sldIdLst>
    <p:sldId xmlns:r="http://schemas.openxmlformats.org/officeDocument/2006/relationships" id="256" r:id="R2341da2f7c8f4f7e"/>
    <p:sldId xmlns:r="http://schemas.openxmlformats.org/officeDocument/2006/relationships" id="257" r:id="R416dbbe2adef4a34"/>
    <p:sldId xmlns:r="http://schemas.openxmlformats.org/officeDocument/2006/relationships" id="258" r:id="Rc3019d2064074f0d"/>
    <p:sldId xmlns:r="http://schemas.openxmlformats.org/officeDocument/2006/relationships" id="259" r:id="Rf0384ea8fa2a447b"/>
    <p:sldId xmlns:r="http://schemas.openxmlformats.org/officeDocument/2006/relationships" id="260" r:id="R40253999fcd94290"/>
    <p:sldId xmlns:r="http://schemas.openxmlformats.org/officeDocument/2006/relationships" id="261" r:id="R5f39e313b43c4386"/>
    <p:sldId xmlns:r="http://schemas.openxmlformats.org/officeDocument/2006/relationships" id="262" r:id="R5e678ab12ea84c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821ed0fe2486b" /><Relationship Type="http://schemas.openxmlformats.org/officeDocument/2006/relationships/slide" Target="/ppt/slides/slide1.xml" Id="R2341da2f7c8f4f7e" /><Relationship Type="http://schemas.openxmlformats.org/officeDocument/2006/relationships/slide" Target="/ppt/slides/slide2.xml" Id="R416dbbe2adef4a34" /><Relationship Type="http://schemas.openxmlformats.org/officeDocument/2006/relationships/slide" Target="/ppt/slides/slide3.xml" Id="Rc3019d2064074f0d" /><Relationship Type="http://schemas.openxmlformats.org/officeDocument/2006/relationships/slide" Target="/ppt/slides/slide4.xml" Id="Rf0384ea8fa2a447b" /><Relationship Type="http://schemas.openxmlformats.org/officeDocument/2006/relationships/slide" Target="/ppt/slides/slide5.xml" Id="R40253999fcd94290" /><Relationship Type="http://schemas.openxmlformats.org/officeDocument/2006/relationships/slide" Target="/ppt/slides/slide6.xml" Id="R5f39e313b43c4386" /><Relationship Type="http://schemas.openxmlformats.org/officeDocument/2006/relationships/slide" Target="/ppt/slides/slide7.xml" Id="R5e678ab12ea84c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034ed247d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759a1a7124d38" /><Relationship Type="http://schemas.openxmlformats.org/officeDocument/2006/relationships/theme" Target="/ppt/slideMasters/theme/theme1.xml" Id="Rd5449d6ea2154e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4759a1a712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28eb6bdc0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7a3fd28d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93ef1b65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3396bb9a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0c5bf74f749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2878a428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1b7935404c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GF-ANLEGG GJERMUND FRORUD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GF-ANLEGG GJERMUND FRORUD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GF-ANLEGG GJERMUND FRORUD AS ble etablert [år] og holder til i Skiptvet.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GF-ANLEGG GJERMUND FRORUD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GF-ANLEGG GJERMUND FRORUD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GF-ANLEGG GJERMUND FRORUD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1 091 467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4 062 199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GF-ANLEGG GJERMUND FRORUD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FRORUD GJERMUND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GF-ANLEGG GJERMUND FRORUD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1816 Skiptvet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gjermund@gf-anlegg.no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GF-ANLEGG GJERMUND FRORUD AS</a:t>
            </a:r>
          </a:p>
        </p:txBody>
      </p:sp>
    </p:spTree>
  </p:cSld>
  <p:clrMapOvr>
    <a:masterClrMapping xmlns:a="http://schemas.openxmlformats.org/drawingml/2006/main"/>
  </p:clrMapOvr>
</p:sld>
</file>