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89b5ebf9aa49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0bc17469734949"/>
  </p:sldMasterIdLst>
  <p:sldIdLst>
    <p:sldId xmlns:r="http://schemas.openxmlformats.org/officeDocument/2006/relationships" id="256" r:id="Rd432dd5f3f0242c8"/>
    <p:sldId xmlns:r="http://schemas.openxmlformats.org/officeDocument/2006/relationships" id="257" r:id="R90036162fab24ddc"/>
    <p:sldId xmlns:r="http://schemas.openxmlformats.org/officeDocument/2006/relationships" id="258" r:id="R93b690b63f604b0b"/>
    <p:sldId xmlns:r="http://schemas.openxmlformats.org/officeDocument/2006/relationships" id="259" r:id="R74cb88f8d7104ab2"/>
    <p:sldId xmlns:r="http://schemas.openxmlformats.org/officeDocument/2006/relationships" id="260" r:id="Rbd8d556a82844cfe"/>
    <p:sldId xmlns:r="http://schemas.openxmlformats.org/officeDocument/2006/relationships" id="261" r:id="R3651ce35f56d4d11"/>
    <p:sldId xmlns:r="http://schemas.openxmlformats.org/officeDocument/2006/relationships" id="262" r:id="Rd2356db1a36549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bc17469734949" /><Relationship Type="http://schemas.openxmlformats.org/officeDocument/2006/relationships/slide" Target="/ppt/slides/slide1.xml" Id="Rd432dd5f3f0242c8" /><Relationship Type="http://schemas.openxmlformats.org/officeDocument/2006/relationships/slide" Target="/ppt/slides/slide2.xml" Id="R90036162fab24ddc" /><Relationship Type="http://schemas.openxmlformats.org/officeDocument/2006/relationships/slide" Target="/ppt/slides/slide3.xml" Id="R93b690b63f604b0b" /><Relationship Type="http://schemas.openxmlformats.org/officeDocument/2006/relationships/slide" Target="/ppt/slides/slide4.xml" Id="R74cb88f8d7104ab2" /><Relationship Type="http://schemas.openxmlformats.org/officeDocument/2006/relationships/slide" Target="/ppt/slides/slide5.xml" Id="Rbd8d556a82844cfe" /><Relationship Type="http://schemas.openxmlformats.org/officeDocument/2006/relationships/slide" Target="/ppt/slides/slide6.xml" Id="R3651ce35f56d4d11" /><Relationship Type="http://schemas.openxmlformats.org/officeDocument/2006/relationships/slide" Target="/ppt/slides/slide7.xml" Id="Rd2356db1a36549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b17479627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89191304a4b44" /><Relationship Type="http://schemas.openxmlformats.org/officeDocument/2006/relationships/theme" Target="/ppt/slideMasters/theme/theme1.xml" Id="R81119ab4bab44f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289191304a4b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253b474eb4a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e488f6eda4e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e328a1d2a47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5df66467840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20a197b2940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17dbfc1fa43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4896d56f24d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RAUFOSS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RAUFOSS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RAUFOSS ELEKTRO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RAUFOSS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RAUFOSS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RAUFOSS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39 001 556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3 810 800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3 167 726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2 661 429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15 796 704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RAUFOSS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EE-TEKNIKK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RAUFOSS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Fabrikkvegen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2830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19 40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service@eet.as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eet.as/raufoss/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911 950 707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RAUFOSS ELEKTRO AS</a:t>
            </a:r>
          </a:p>
        </p:txBody>
      </p:sp>
    </p:spTree>
  </p:cSld>
  <p:clrMapOvr>
    <a:masterClrMapping xmlns:a="http://schemas.openxmlformats.org/drawingml/2006/main"/>
  </p:clrMapOvr>
</p:sld>
</file>