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b5463092a549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ce7832a51c42c1"/>
  </p:sldMasterIdLst>
  <p:sldIdLst>
    <p:sldId xmlns:r="http://schemas.openxmlformats.org/officeDocument/2006/relationships" id="256" r:id="R7581807404804bd6"/>
    <p:sldId xmlns:r="http://schemas.openxmlformats.org/officeDocument/2006/relationships" id="257" r:id="R15ce7413ca4747ec"/>
    <p:sldId xmlns:r="http://schemas.openxmlformats.org/officeDocument/2006/relationships" id="258" r:id="R63579df4c1964a23"/>
    <p:sldId xmlns:r="http://schemas.openxmlformats.org/officeDocument/2006/relationships" id="259" r:id="R411cabddaefa4d7f"/>
    <p:sldId xmlns:r="http://schemas.openxmlformats.org/officeDocument/2006/relationships" id="260" r:id="R9f54b0d04e3b480e"/>
    <p:sldId xmlns:r="http://schemas.openxmlformats.org/officeDocument/2006/relationships" id="261" r:id="Rbd1ca430e9cc4992"/>
    <p:sldId xmlns:r="http://schemas.openxmlformats.org/officeDocument/2006/relationships" id="262" r:id="Rc917f23375f149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ce7832a51c42c1" /><Relationship Type="http://schemas.openxmlformats.org/officeDocument/2006/relationships/slide" Target="/ppt/slides/slide1.xml" Id="R7581807404804bd6" /><Relationship Type="http://schemas.openxmlformats.org/officeDocument/2006/relationships/slide" Target="/ppt/slides/slide2.xml" Id="R15ce7413ca4747ec" /><Relationship Type="http://schemas.openxmlformats.org/officeDocument/2006/relationships/slide" Target="/ppt/slides/slide3.xml" Id="R63579df4c1964a23" /><Relationship Type="http://schemas.openxmlformats.org/officeDocument/2006/relationships/slide" Target="/ppt/slides/slide4.xml" Id="R411cabddaefa4d7f" /><Relationship Type="http://schemas.openxmlformats.org/officeDocument/2006/relationships/slide" Target="/ppt/slides/slide5.xml" Id="R9f54b0d04e3b480e" /><Relationship Type="http://schemas.openxmlformats.org/officeDocument/2006/relationships/slide" Target="/ppt/slides/slide6.xml" Id="Rbd1ca430e9cc4992" /><Relationship Type="http://schemas.openxmlformats.org/officeDocument/2006/relationships/slide" Target="/ppt/slides/slide7.xml" Id="Rc917f23375f149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c2075d38ae4c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029a93f5c4dce" /><Relationship Type="http://schemas.openxmlformats.org/officeDocument/2006/relationships/theme" Target="/ppt/slideMasters/theme/theme1.xml" Id="R984cdc30e5be40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5029a93f5c4d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591ac5c3349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989fbc3d242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ce858d0b441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33bf4705148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be4814d824b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b16bf0eaa47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548f100b64a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KENNETH EGGAN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KENNETH EGGAN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 EGGAN AS ble etablert [år] og holder til i Klæbu.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KENNETH EGGAN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KENNETH EGGAN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KENNETH EGGAN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1 653 265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−58 341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566 866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1 086 099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KENNETH EGGAN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EGGAN KENNETH ØRNDAL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KENNETH EGGAN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Haugamyrvegen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7540 Klæbu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911 953 633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KENNETH EGGAN AS</a:t>
            </a:r>
          </a:p>
        </p:txBody>
      </p:sp>
    </p:spTree>
  </p:cSld>
  <p:clrMapOvr>
    <a:masterClrMapping xmlns:a="http://schemas.openxmlformats.org/drawingml/2006/main"/>
  </p:clrMapOvr>
</p:sld>
</file>