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e85a3a435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e61e09f814cf0"/>
  </p:sldMasterIdLst>
  <p:sldIdLst>
    <p:sldId xmlns:r="http://schemas.openxmlformats.org/officeDocument/2006/relationships" id="256" r:id="Rcfcc59da737b46cb"/>
    <p:sldId xmlns:r="http://schemas.openxmlformats.org/officeDocument/2006/relationships" id="257" r:id="R84a3f28e5d374a29"/>
    <p:sldId xmlns:r="http://schemas.openxmlformats.org/officeDocument/2006/relationships" id="258" r:id="R76b6125ac6c44472"/>
    <p:sldId xmlns:r="http://schemas.openxmlformats.org/officeDocument/2006/relationships" id="259" r:id="R58cd1359a7984908"/>
    <p:sldId xmlns:r="http://schemas.openxmlformats.org/officeDocument/2006/relationships" id="260" r:id="R549b4ae9121149f9"/>
    <p:sldId xmlns:r="http://schemas.openxmlformats.org/officeDocument/2006/relationships" id="261" r:id="R7493e3f486c34d73"/>
    <p:sldId xmlns:r="http://schemas.openxmlformats.org/officeDocument/2006/relationships" id="262" r:id="R5fbafc8d01b2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e61e09f814cf0" /><Relationship Type="http://schemas.openxmlformats.org/officeDocument/2006/relationships/slide" Target="/ppt/slides/slide1.xml" Id="Rcfcc59da737b46cb" /><Relationship Type="http://schemas.openxmlformats.org/officeDocument/2006/relationships/slide" Target="/ppt/slides/slide2.xml" Id="R84a3f28e5d374a29" /><Relationship Type="http://schemas.openxmlformats.org/officeDocument/2006/relationships/slide" Target="/ppt/slides/slide3.xml" Id="R76b6125ac6c44472" /><Relationship Type="http://schemas.openxmlformats.org/officeDocument/2006/relationships/slide" Target="/ppt/slides/slide4.xml" Id="R58cd1359a7984908" /><Relationship Type="http://schemas.openxmlformats.org/officeDocument/2006/relationships/slide" Target="/ppt/slides/slide5.xml" Id="R549b4ae9121149f9" /><Relationship Type="http://schemas.openxmlformats.org/officeDocument/2006/relationships/slide" Target="/ppt/slides/slide6.xml" Id="R7493e3f486c34d73" /><Relationship Type="http://schemas.openxmlformats.org/officeDocument/2006/relationships/slide" Target="/ppt/slides/slide7.xml" Id="R5fbafc8d01b2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6f612d23c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23918634468f" /><Relationship Type="http://schemas.openxmlformats.org/officeDocument/2006/relationships/theme" Target="/ppt/slideMasters/theme/theme1.xml" Id="R3d663d1b4463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223918634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27ffbb7e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78f01c28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697ae5d2a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f2e031fd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fcd937d3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8d822ecc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89b268330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VANNTÅKE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VANNTÅKE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3 746 510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AULIN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KINDBERG PER ANDERS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911 955 105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VANNTÅKE AS</a:t>
            </a:r>
          </a:p>
        </p:txBody>
      </p:sp>
    </p:spTree>
  </p:cSld>
  <p:clrMapOvr>
    <a:masterClrMapping xmlns:a="http://schemas.openxmlformats.org/drawingml/2006/main"/>
  </p:clrMapOvr>
</p:sld>
</file>