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b78ac0837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67d4d47c3470a"/>
  </p:sldMasterIdLst>
  <p:sldIdLst>
    <p:sldId xmlns:r="http://schemas.openxmlformats.org/officeDocument/2006/relationships" id="256" r:id="R73273f5fea1d46ef"/>
    <p:sldId xmlns:r="http://schemas.openxmlformats.org/officeDocument/2006/relationships" id="257" r:id="Rd8f7fe3f56024338"/>
    <p:sldId xmlns:r="http://schemas.openxmlformats.org/officeDocument/2006/relationships" id="258" r:id="Raa843aab00674adf"/>
    <p:sldId xmlns:r="http://schemas.openxmlformats.org/officeDocument/2006/relationships" id="259" r:id="Ra583d15a227c4491"/>
    <p:sldId xmlns:r="http://schemas.openxmlformats.org/officeDocument/2006/relationships" id="260" r:id="Rc5fdb817e2f44312"/>
    <p:sldId xmlns:r="http://schemas.openxmlformats.org/officeDocument/2006/relationships" id="261" r:id="R11646651114a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67d4d47c3470a" /><Relationship Type="http://schemas.openxmlformats.org/officeDocument/2006/relationships/slide" Target="/ppt/slides/slide1.xml" Id="R73273f5fea1d46ef" /><Relationship Type="http://schemas.openxmlformats.org/officeDocument/2006/relationships/slide" Target="/ppt/slides/slide2.xml" Id="Rd8f7fe3f56024338" /><Relationship Type="http://schemas.openxmlformats.org/officeDocument/2006/relationships/slide" Target="/ppt/slides/slide3.xml" Id="Raa843aab00674adf" /><Relationship Type="http://schemas.openxmlformats.org/officeDocument/2006/relationships/slide" Target="/ppt/slides/slide4.xml" Id="Ra583d15a227c4491" /><Relationship Type="http://schemas.openxmlformats.org/officeDocument/2006/relationships/slide" Target="/ppt/slides/slide5.xml" Id="Rc5fdb817e2f44312" /><Relationship Type="http://schemas.openxmlformats.org/officeDocument/2006/relationships/slide" Target="/ppt/slides/slide6.xml" Id="R11646651114a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2086421c5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98b8d14f4c8a" /><Relationship Type="http://schemas.openxmlformats.org/officeDocument/2006/relationships/theme" Target="/ppt/slideMasters/theme/theme1.xml" Id="Rcdd36649b4be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b98b8d14f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e7e2ead1d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1098554f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dd2c5f5a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99cf37c7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9117b72f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e80cbd91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W. GIERTSEN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